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72" r:id="rId4"/>
    <p:sldId id="373" r:id="rId5"/>
    <p:sldId id="347" r:id="rId6"/>
    <p:sldId id="346" r:id="rId7"/>
    <p:sldId id="345" r:id="rId8"/>
    <p:sldId id="344" r:id="rId9"/>
    <p:sldId id="342" r:id="rId10"/>
    <p:sldId id="374" r:id="rId11"/>
    <p:sldId id="340" r:id="rId12"/>
    <p:sldId id="339" r:id="rId13"/>
    <p:sldId id="375" r:id="rId14"/>
    <p:sldId id="376" r:id="rId15"/>
    <p:sldId id="336" r:id="rId16"/>
    <p:sldId id="335" r:id="rId17"/>
    <p:sldId id="334" r:id="rId18"/>
    <p:sldId id="332" r:id="rId19"/>
    <p:sldId id="331" r:id="rId20"/>
    <p:sldId id="329" r:id="rId21"/>
    <p:sldId id="328" r:id="rId22"/>
    <p:sldId id="327" r:id="rId23"/>
    <p:sldId id="377" r:id="rId24"/>
    <p:sldId id="378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36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2147570"/>
            <a:ext cx="10563225" cy="2562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795"/>
            <a:ext cx="10800000" cy="3949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2085" y="3756660"/>
            <a:ext cx="52768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983615" y="1904365"/>
            <a:ext cx="10200730" cy="4510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4" t="74754" r="17991"/>
          <a:stretch>
            <a:fillRect/>
          </a:stretch>
        </p:blipFill>
        <p:spPr>
          <a:xfrm>
            <a:off x="912495" y="948690"/>
            <a:ext cx="8424545" cy="99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490"/>
            <a:ext cx="10800000" cy="5560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53333" y="2892841"/>
            <a:ext cx="2580952" cy="486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53275" y="3776980"/>
            <a:ext cx="277622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42330" y="4572000"/>
            <a:ext cx="554545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81904" y="5696803"/>
            <a:ext cx="1552380" cy="486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5"/>
          <a:stretch>
            <a:fillRect/>
          </a:stretch>
        </p:blipFill>
        <p:spPr>
          <a:xfrm>
            <a:off x="1055370" y="1985010"/>
            <a:ext cx="10344875" cy="2987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13880" y="2061845"/>
            <a:ext cx="287718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21020" y="3107690"/>
            <a:ext cx="551180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81175" y="4006215"/>
            <a:ext cx="186309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07"/>
          <a:stretch>
            <a:fillRect/>
          </a:stretch>
        </p:blipFill>
        <p:spPr>
          <a:xfrm>
            <a:off x="1212850" y="1917065"/>
            <a:ext cx="9814560" cy="1553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40595" y="2871470"/>
            <a:ext cx="66738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65" r="22367" b="17484"/>
          <a:stretch>
            <a:fillRect/>
          </a:stretch>
        </p:blipFill>
        <p:spPr>
          <a:xfrm>
            <a:off x="2783840" y="2420620"/>
            <a:ext cx="6216650" cy="431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20"/>
          <a:stretch>
            <a:fillRect/>
          </a:stretch>
        </p:blipFill>
        <p:spPr>
          <a:xfrm>
            <a:off x="1212850" y="688340"/>
            <a:ext cx="9814560" cy="1228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07"/>
          <a:stretch>
            <a:fillRect/>
          </a:stretch>
        </p:blipFill>
        <p:spPr>
          <a:xfrm>
            <a:off x="1488440" y="836295"/>
            <a:ext cx="926474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225"/>
            <a:ext cx="10800000" cy="3794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3744519"/>
            <a:ext cx="409523" cy="38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49" r="20883" b="2567"/>
          <a:stretch>
            <a:fillRect/>
          </a:stretch>
        </p:blipFill>
        <p:spPr>
          <a:xfrm>
            <a:off x="1703705" y="6021070"/>
            <a:ext cx="8544560" cy="720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1" b="25551"/>
          <a:stretch>
            <a:fillRect/>
          </a:stretch>
        </p:blipFill>
        <p:spPr>
          <a:xfrm>
            <a:off x="1199515" y="3241675"/>
            <a:ext cx="8340090" cy="2688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756490"/>
            <a:ext cx="10800000" cy="5759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1278" y="3950896"/>
            <a:ext cx="409523" cy="38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548640"/>
            <a:ext cx="8749030" cy="540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04020" y="3054350"/>
            <a:ext cx="74930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2423795" y="5949315"/>
            <a:ext cx="5228590" cy="82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305" y="828245"/>
            <a:ext cx="9332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9378" y="1907729"/>
            <a:ext cx="370329" cy="32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2815"/>
            <a:ext cx="10800000" cy="3131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424761" y="3388948"/>
            <a:ext cx="2142857" cy="505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00952" y="3408042"/>
            <a:ext cx="1057142" cy="46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235" y="591185"/>
            <a:ext cx="9739630" cy="609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28835" y="1704975"/>
            <a:ext cx="67627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756490"/>
            <a:ext cx="97543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06846" y="3709673"/>
            <a:ext cx="524706" cy="37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1785" y="3701063"/>
            <a:ext cx="507502" cy="38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82102" y="4630929"/>
            <a:ext cx="911784" cy="37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33483" y="4630929"/>
            <a:ext cx="825766" cy="37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42314" y="5715772"/>
            <a:ext cx="688139" cy="33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11998" y="5715772"/>
            <a:ext cx="851572" cy="38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756490"/>
            <a:ext cx="100446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410155" y="3193413"/>
            <a:ext cx="2409288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97960" y="3920490"/>
            <a:ext cx="719772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885" y="4878070"/>
            <a:ext cx="855916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507615" y="5783580"/>
            <a:ext cx="128587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6" grpId="0" bldLvl="0" animBg="1"/>
      <p:bldP spid="2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2"/>
          <a:stretch>
            <a:fillRect/>
          </a:stretch>
        </p:blipFill>
        <p:spPr>
          <a:xfrm>
            <a:off x="1150620" y="1115060"/>
            <a:ext cx="10130245" cy="482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14725" y="1218565"/>
            <a:ext cx="757047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50530" y="2363944"/>
            <a:ext cx="1552380" cy="48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21958" y="3317135"/>
            <a:ext cx="2590476" cy="49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22395" y="4162425"/>
            <a:ext cx="705104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42770" y="5071745"/>
            <a:ext cx="352806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2" grpId="0" bldLvl="0" animBg="1"/>
      <p:bldP spid="13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828245"/>
            <a:ext cx="10206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93986" y="3532470"/>
            <a:ext cx="486021" cy="41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21185" y="3523456"/>
            <a:ext cx="666029" cy="423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8798" y="4316695"/>
            <a:ext cx="1494065" cy="46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27080" y="4334723"/>
            <a:ext cx="2529111" cy="423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8950" y="5000625"/>
            <a:ext cx="919162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23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24070" y="2864485"/>
            <a:ext cx="138176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77142" y="4760642"/>
            <a:ext cx="657142" cy="352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9523" y="4751110"/>
            <a:ext cx="657142" cy="3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43809" y="5628095"/>
            <a:ext cx="380952" cy="3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2"/>
          <a:stretch>
            <a:fillRect/>
          </a:stretch>
        </p:blipFill>
        <p:spPr>
          <a:xfrm>
            <a:off x="1222375" y="828040"/>
            <a:ext cx="991434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86377" y="976890"/>
            <a:ext cx="1030096" cy="42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3715" y="1868761"/>
            <a:ext cx="408326" cy="35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42665" y="3568890"/>
            <a:ext cx="556808" cy="40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16472" y="3578180"/>
            <a:ext cx="547528" cy="39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50135" y="4944745"/>
            <a:ext cx="122301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50050" y="5006975"/>
            <a:ext cx="125158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474040"/>
            <a:ext cx="10800000" cy="4042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86993" y="5010800"/>
            <a:ext cx="333333" cy="371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332"/>
          <a:stretch>
            <a:fillRect/>
          </a:stretch>
        </p:blipFill>
        <p:spPr>
          <a:xfrm>
            <a:off x="767080" y="1554480"/>
            <a:ext cx="2016125" cy="4145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38" r="26216"/>
          <a:stretch>
            <a:fillRect/>
          </a:stretch>
        </p:blipFill>
        <p:spPr>
          <a:xfrm>
            <a:off x="2749550" y="1554480"/>
            <a:ext cx="3072130" cy="4145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891"/>
          <a:stretch>
            <a:fillRect/>
          </a:stretch>
        </p:blipFill>
        <p:spPr>
          <a:xfrm>
            <a:off x="5788025" y="1473835"/>
            <a:ext cx="2063750" cy="4262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3" r="18885"/>
          <a:stretch>
            <a:fillRect/>
          </a:stretch>
        </p:blipFill>
        <p:spPr>
          <a:xfrm>
            <a:off x="7818120" y="1473835"/>
            <a:ext cx="3744595" cy="4262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550"/>
            <a:ext cx="10800000" cy="3829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931926"/>
            <a:ext cx="333333" cy="38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15238" y="3818183"/>
            <a:ext cx="333333" cy="37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720930"/>
            <a:ext cx="91778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95667" y="2705740"/>
            <a:ext cx="582722" cy="36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5615" y="2713841"/>
            <a:ext cx="493695" cy="35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34180" y="3342005"/>
            <a:ext cx="109601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25615" y="3540170"/>
            <a:ext cx="558441" cy="29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95667" y="4325993"/>
            <a:ext cx="542255" cy="30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19795" y="4159885"/>
            <a:ext cx="126936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95667" y="5119917"/>
            <a:ext cx="258987" cy="31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423130" y="5119917"/>
            <a:ext cx="307547" cy="29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603821" y="5063208"/>
            <a:ext cx="477508" cy="396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42439" y="5905740"/>
            <a:ext cx="493695" cy="30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735194" y="5897638"/>
            <a:ext cx="469414" cy="30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344833" y="5889537"/>
            <a:ext cx="445134" cy="34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