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80" r:id="rId4"/>
    <p:sldId id="381" r:id="rId5"/>
    <p:sldId id="351" r:id="rId6"/>
    <p:sldId id="350" r:id="rId7"/>
    <p:sldId id="382" r:id="rId8"/>
    <p:sldId id="348" r:id="rId9"/>
    <p:sldId id="347" r:id="rId10"/>
    <p:sldId id="345" r:id="rId11"/>
    <p:sldId id="344" r:id="rId12"/>
    <p:sldId id="343" r:id="rId13"/>
    <p:sldId id="341" r:id="rId14"/>
    <p:sldId id="340" r:id="rId15"/>
    <p:sldId id="338" r:id="rId16"/>
    <p:sldId id="337" r:id="rId17"/>
    <p:sldId id="335" r:id="rId18"/>
    <p:sldId id="334" r:id="rId19"/>
    <p:sldId id="333" r:id="rId20"/>
    <p:sldId id="383" r:id="rId21"/>
    <p:sldId id="384" r:id="rId22"/>
    <p:sldId id="385" r:id="rId23"/>
    <p:sldId id="386" r:id="rId24"/>
    <p:sldId id="387" r:id="rId25"/>
    <p:sldId id="388" r:id="rId26"/>
    <p:sldId id="389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2150" y="3090545"/>
            <a:ext cx="826770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245"/>
            <a:ext cx="10800000" cy="5348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2181976"/>
            <a:ext cx="419048" cy="38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980"/>
            <a:ext cx="10800000" cy="217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015889"/>
            <a:ext cx="361904" cy="38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461" b="58586"/>
          <a:stretch>
            <a:fillRect/>
          </a:stretch>
        </p:blipFill>
        <p:spPr>
          <a:xfrm>
            <a:off x="606425" y="3369310"/>
            <a:ext cx="2585720" cy="321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73" r="27019" b="58582"/>
          <a:stretch>
            <a:fillRect/>
          </a:stretch>
        </p:blipFill>
        <p:spPr>
          <a:xfrm>
            <a:off x="2959100" y="3369945"/>
            <a:ext cx="2813050" cy="3213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07" r="75581" b="2586"/>
          <a:stretch>
            <a:fillRect/>
          </a:stretch>
        </p:blipFill>
        <p:spPr>
          <a:xfrm>
            <a:off x="5754370" y="3344545"/>
            <a:ext cx="2682240" cy="3181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26" t="45162" r="26139" b="2586"/>
          <a:stretch>
            <a:fillRect/>
          </a:stretch>
        </p:blipFill>
        <p:spPr>
          <a:xfrm>
            <a:off x="8347075" y="2470785"/>
            <a:ext cx="3201670" cy="405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775"/>
            <a:ext cx="10800000" cy="4343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2555" y="2725420"/>
            <a:ext cx="52578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828245"/>
            <a:ext cx="10800000" cy="3961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4725875"/>
            <a:ext cx="10800000" cy="200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00" b="1689"/>
          <a:stretch>
            <a:fillRect/>
          </a:stretch>
        </p:blipFill>
        <p:spPr>
          <a:xfrm>
            <a:off x="1510030" y="2205355"/>
            <a:ext cx="8688070" cy="446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31605" y="4631690"/>
            <a:ext cx="72009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9" b="75096"/>
          <a:stretch>
            <a:fillRect/>
          </a:stretch>
        </p:blipFill>
        <p:spPr>
          <a:xfrm>
            <a:off x="1510030" y="1557020"/>
            <a:ext cx="8688070" cy="57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567"/>
          <a:stretch>
            <a:fillRect/>
          </a:stretch>
        </p:blipFill>
        <p:spPr>
          <a:xfrm>
            <a:off x="1510030" y="641350"/>
            <a:ext cx="8688070" cy="84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1914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176557"/>
            <a:ext cx="352380" cy="38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60" b="51089"/>
          <a:stretch>
            <a:fillRect/>
          </a:stretch>
        </p:blipFill>
        <p:spPr>
          <a:xfrm>
            <a:off x="429260" y="2766695"/>
            <a:ext cx="3572510" cy="3129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13" r="18099" b="51089"/>
          <a:stretch>
            <a:fillRect/>
          </a:stretch>
        </p:blipFill>
        <p:spPr>
          <a:xfrm>
            <a:off x="3970020" y="2766695"/>
            <a:ext cx="2559050" cy="3129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07" r="73477"/>
          <a:stretch>
            <a:fillRect/>
          </a:stretch>
        </p:blipFill>
        <p:spPr>
          <a:xfrm>
            <a:off x="6497320" y="3225165"/>
            <a:ext cx="2452370" cy="2789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51" t="52659" r="18098"/>
          <a:stretch>
            <a:fillRect/>
          </a:stretch>
        </p:blipFill>
        <p:spPr>
          <a:xfrm>
            <a:off x="8917940" y="2997200"/>
            <a:ext cx="2640330" cy="3029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980440"/>
            <a:ext cx="8999220" cy="5293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94675" y="5509260"/>
            <a:ext cx="64643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57" b="37502"/>
          <a:stretch>
            <a:fillRect/>
          </a:stretch>
        </p:blipFill>
        <p:spPr>
          <a:xfrm>
            <a:off x="7679690" y="234950"/>
            <a:ext cx="4392930" cy="204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49" r="7537" b="37502"/>
          <a:stretch>
            <a:fillRect/>
          </a:stretch>
        </p:blipFill>
        <p:spPr>
          <a:xfrm>
            <a:off x="9552305" y="2204720"/>
            <a:ext cx="1711960" cy="204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7"/>
          <a:stretch>
            <a:fillRect/>
          </a:stretch>
        </p:blipFill>
        <p:spPr>
          <a:xfrm>
            <a:off x="1222375" y="971550"/>
            <a:ext cx="9986100" cy="5200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980"/>
            <a:ext cx="10800000" cy="1842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92" b="80303"/>
          <a:stretch>
            <a:fillRect/>
          </a:stretch>
        </p:blipFill>
        <p:spPr>
          <a:xfrm>
            <a:off x="1440180" y="2556510"/>
            <a:ext cx="6383745" cy="872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5" t="22950" r="21554"/>
          <a:stretch>
            <a:fillRect/>
          </a:stretch>
        </p:blipFill>
        <p:spPr>
          <a:xfrm>
            <a:off x="2711450" y="3357245"/>
            <a:ext cx="6844030" cy="327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900000"/>
            <a:ext cx="10800000" cy="2072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433570" y="998220"/>
            <a:ext cx="654431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4275" y="2011680"/>
            <a:ext cx="321373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5" t="22950" r="21554"/>
          <a:stretch>
            <a:fillRect/>
          </a:stretch>
        </p:blipFill>
        <p:spPr>
          <a:xfrm>
            <a:off x="2639695" y="2997200"/>
            <a:ext cx="6844030" cy="327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285"/>
            <a:ext cx="10800000" cy="4318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499610" y="2845435"/>
            <a:ext cx="194119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36205" y="2894330"/>
            <a:ext cx="206375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2410" y="3892550"/>
            <a:ext cx="231838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9515" y="4756785"/>
            <a:ext cx="730504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900000"/>
            <a:ext cx="10800000" cy="1865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46094" y="2086007"/>
            <a:ext cx="714285" cy="373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5" t="22950" r="21554"/>
          <a:stretch>
            <a:fillRect/>
          </a:stretch>
        </p:blipFill>
        <p:spPr>
          <a:xfrm>
            <a:off x="2639695" y="2853055"/>
            <a:ext cx="6844030" cy="327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756490"/>
            <a:ext cx="10800000" cy="2933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50856" y="1912547"/>
            <a:ext cx="7380952" cy="50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4275" y="2751455"/>
            <a:ext cx="592709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5" t="22950" r="21554" b="2597"/>
          <a:stretch>
            <a:fillRect/>
          </a:stretch>
        </p:blipFill>
        <p:spPr>
          <a:xfrm>
            <a:off x="2927350" y="3573780"/>
            <a:ext cx="6844030" cy="316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88"/>
          <a:stretch>
            <a:fillRect/>
          </a:stretch>
        </p:blipFill>
        <p:spPr>
          <a:xfrm>
            <a:off x="1054735" y="621030"/>
            <a:ext cx="10260330" cy="396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0" t="62658"/>
          <a:stretch>
            <a:fillRect/>
          </a:stretch>
        </p:blipFill>
        <p:spPr>
          <a:xfrm>
            <a:off x="2084070" y="4442460"/>
            <a:ext cx="8537575" cy="215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0" y="756490"/>
            <a:ext cx="10800000" cy="5125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8041" y="3014165"/>
            <a:ext cx="1819047" cy="371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4885" y="3778885"/>
            <a:ext cx="5398770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210" y="4970780"/>
            <a:ext cx="366204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6" t="62658"/>
          <a:stretch>
            <a:fillRect/>
          </a:stretch>
        </p:blipFill>
        <p:spPr>
          <a:xfrm>
            <a:off x="6023610" y="4725035"/>
            <a:ext cx="5637530" cy="1928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0" t="62658" r="68644"/>
          <a:stretch>
            <a:fillRect/>
          </a:stretch>
        </p:blipFill>
        <p:spPr>
          <a:xfrm>
            <a:off x="10056495" y="1700530"/>
            <a:ext cx="2016760" cy="1928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7"/>
          <a:stretch>
            <a:fillRect/>
          </a:stretch>
        </p:blipFill>
        <p:spPr>
          <a:xfrm>
            <a:off x="863600" y="684530"/>
            <a:ext cx="9986100" cy="470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67705" y="802005"/>
            <a:ext cx="502793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3986" y="1886612"/>
            <a:ext cx="742857" cy="45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82557" y="2869099"/>
            <a:ext cx="476190" cy="38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73033" y="3765737"/>
            <a:ext cx="961904" cy="45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65625" y="3640455"/>
            <a:ext cx="196024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0" t="62658"/>
          <a:stretch>
            <a:fillRect/>
          </a:stretch>
        </p:blipFill>
        <p:spPr>
          <a:xfrm>
            <a:off x="3144520" y="4436745"/>
            <a:ext cx="8537575" cy="215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684735"/>
            <a:ext cx="10800000" cy="3985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529455" y="1802130"/>
            <a:ext cx="643953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21958" y="2925240"/>
            <a:ext cx="761904" cy="42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0" t="62658"/>
          <a:stretch>
            <a:fillRect/>
          </a:stretch>
        </p:blipFill>
        <p:spPr>
          <a:xfrm>
            <a:off x="1991360" y="4364990"/>
            <a:ext cx="8754110" cy="2205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040"/>
            <a:ext cx="10800000" cy="3909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9920" y="1485265"/>
            <a:ext cx="350012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2900" y="2543175"/>
            <a:ext cx="297688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24761" y="2713730"/>
            <a:ext cx="2752380" cy="4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62857" y="3705482"/>
            <a:ext cx="3209523" cy="4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05714" y="3715018"/>
            <a:ext cx="2209523" cy="45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2815"/>
            <a:ext cx="10800000" cy="2988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0000" y="2109698"/>
            <a:ext cx="2257142" cy="45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5850" y="2998470"/>
            <a:ext cx="89725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96190" y="3074014"/>
            <a:ext cx="2171428" cy="48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58095" y="4047879"/>
            <a:ext cx="1028571" cy="47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43809" y="4057427"/>
            <a:ext cx="1561904" cy="47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8245"/>
            <a:ext cx="10800000" cy="5512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15564" y="3746450"/>
            <a:ext cx="333333" cy="38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510"/>
            <a:ext cx="10800000" cy="4847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69745" y="2048510"/>
            <a:ext cx="8722995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32720" y="3274060"/>
            <a:ext cx="59436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043510"/>
            <a:ext cx="10800000" cy="4927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755"/>
            <a:ext cx="10800000" cy="3981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3410430"/>
            <a:ext cx="371428" cy="38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6" b="67744"/>
          <a:stretch>
            <a:fillRect/>
          </a:stretch>
        </p:blipFill>
        <p:spPr>
          <a:xfrm>
            <a:off x="1271270" y="5012690"/>
            <a:ext cx="4727575" cy="995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29" r="56226"/>
          <a:stretch>
            <a:fillRect/>
          </a:stretch>
        </p:blipFill>
        <p:spPr>
          <a:xfrm>
            <a:off x="7176135" y="4148455"/>
            <a:ext cx="4727575" cy="1945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040"/>
            <a:ext cx="10800000" cy="4009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810423"/>
            <a:ext cx="333333" cy="372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