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52" r:id="rId9"/>
    <p:sldId id="332" r:id="rId10"/>
    <p:sldId id="353" r:id="rId11"/>
    <p:sldId id="330" r:id="rId12"/>
    <p:sldId id="329" r:id="rId13"/>
    <p:sldId id="327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" y="3128645"/>
            <a:ext cx="11974830" cy="60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835" y="828245"/>
            <a:ext cx="8440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5006" y="2780534"/>
            <a:ext cx="253079" cy="29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5"/>
          <a:stretch>
            <a:fillRect/>
          </a:stretch>
        </p:blipFill>
        <p:spPr>
          <a:xfrm>
            <a:off x="1990090" y="1556385"/>
            <a:ext cx="8870950" cy="275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55" y="4440125"/>
            <a:ext cx="10800000" cy="2188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087620" y="5932805"/>
            <a:ext cx="22256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19"/>
          <a:stretch>
            <a:fillRect/>
          </a:stretch>
        </p:blipFill>
        <p:spPr>
          <a:xfrm>
            <a:off x="1007110" y="684530"/>
            <a:ext cx="10800080" cy="76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791845" y="899795"/>
            <a:ext cx="9192350" cy="73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38705" y="939800"/>
            <a:ext cx="99377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55"/>
          <a:stretch>
            <a:fillRect/>
          </a:stretch>
        </p:blipFill>
        <p:spPr>
          <a:xfrm>
            <a:off x="3144520" y="3788410"/>
            <a:ext cx="8604250" cy="267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919175"/>
            <a:ext cx="10800000" cy="74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357495" y="1880235"/>
            <a:ext cx="81280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5088" y="2072974"/>
            <a:ext cx="304761" cy="37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851990"/>
            <a:ext cx="10800000" cy="160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978785" y="2912110"/>
            <a:ext cx="85979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77469" y="3713238"/>
            <a:ext cx="314285" cy="37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9"/>
          <a:stretch>
            <a:fillRect/>
          </a:stretch>
        </p:blipFill>
        <p:spPr>
          <a:xfrm>
            <a:off x="1294130" y="2621915"/>
            <a:ext cx="9840050" cy="140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828245"/>
            <a:ext cx="9414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6849" y="3637595"/>
            <a:ext cx="307160" cy="34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03030"/>
            <a:ext cx="419047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069590"/>
            <a:ext cx="4284980" cy="328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" b="73585"/>
          <a:stretch>
            <a:fillRect/>
          </a:stretch>
        </p:blipFill>
        <p:spPr>
          <a:xfrm>
            <a:off x="1155700" y="868045"/>
            <a:ext cx="9957435" cy="188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58"/>
          <a:stretch>
            <a:fillRect/>
          </a:stretch>
        </p:blipFill>
        <p:spPr>
          <a:xfrm>
            <a:off x="2346325" y="2076450"/>
            <a:ext cx="7669530" cy="456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71755"/>
            <a:ext cx="10800000" cy="1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3565" y="863600"/>
            <a:ext cx="302450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162" y="1812013"/>
            <a:ext cx="3133333" cy="48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25" y="2855165"/>
            <a:ext cx="10800000" cy="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83520" y="2989565"/>
            <a:ext cx="838095" cy="39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5" t="25158" r="5108" b="39700"/>
          <a:stretch>
            <a:fillRect/>
          </a:stretch>
        </p:blipFill>
        <p:spPr>
          <a:xfrm>
            <a:off x="2748280" y="3575050"/>
            <a:ext cx="6767195" cy="242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9180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865" y="2134870"/>
            <a:ext cx="68732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405" y="2767330"/>
            <a:ext cx="481203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1230" y="3488055"/>
            <a:ext cx="429831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0440" y="4083685"/>
            <a:ext cx="465899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1865" y="4604385"/>
            <a:ext cx="1977390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46391" y="5679746"/>
            <a:ext cx="1473435" cy="3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51230" y="6086475"/>
            <a:ext cx="69932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5" t="25158" r="16296" b="39700"/>
          <a:stretch>
            <a:fillRect/>
          </a:stretch>
        </p:blipFill>
        <p:spPr>
          <a:xfrm>
            <a:off x="5663565" y="2853055"/>
            <a:ext cx="5795645" cy="242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4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67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745" y="696595"/>
            <a:ext cx="8281670" cy="602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405" y="682625"/>
            <a:ext cx="776097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405" y="1778000"/>
            <a:ext cx="38220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605" y="2455545"/>
            <a:ext cx="391350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9750" y="2957830"/>
            <a:ext cx="436435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05" y="3534410"/>
            <a:ext cx="29121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4396105"/>
            <a:ext cx="29121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605" y="4873625"/>
            <a:ext cx="8633460" cy="12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7260" y="6144260"/>
            <a:ext cx="747903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2024-08-07T04:53:23Z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