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3" r:id="rId5"/>
    <p:sldId id="337" r:id="rId6"/>
    <p:sldId id="354" r:id="rId7"/>
    <p:sldId id="335" r:id="rId8"/>
    <p:sldId id="355" r:id="rId9"/>
    <p:sldId id="332" r:id="rId10"/>
    <p:sldId id="329" r:id="rId11"/>
    <p:sldId id="356" r:id="rId12"/>
    <p:sldId id="327" r:id="rId13"/>
    <p:sldId id="326" r:id="rId14"/>
    <p:sldId id="357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185" y="2972435"/>
            <a:ext cx="11771630" cy="9137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684735"/>
            <a:ext cx="10800000" cy="3849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6885" y="875316"/>
            <a:ext cx="942857" cy="4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1480" y="1589405"/>
            <a:ext cx="5457825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91250" y="2696210"/>
            <a:ext cx="496062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46860" y="3655695"/>
            <a:ext cx="372237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4" r="8038" b="33805"/>
          <a:stretch>
            <a:fillRect/>
          </a:stretch>
        </p:blipFill>
        <p:spPr>
          <a:xfrm>
            <a:off x="6167755" y="3583940"/>
            <a:ext cx="4824730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10" y="776605"/>
            <a:ext cx="9829800" cy="600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1065" y="2340610"/>
            <a:ext cx="5759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510"/>
            <a:ext cx="10800000" cy="503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6040" y="4602087"/>
            <a:ext cx="1066666" cy="42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1755"/>
            <a:ext cx="10800000" cy="5101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83355" y="2704465"/>
            <a:ext cx="256032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5088" y="3717771"/>
            <a:ext cx="580952" cy="4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85135" y="5099050"/>
            <a:ext cx="534733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60" y="971755"/>
            <a:ext cx="9134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09635" y="5320665"/>
            <a:ext cx="211328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6625" y="6051550"/>
            <a:ext cx="380682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05" y="332740"/>
            <a:ext cx="68865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305"/>
            <a:ext cx="10800000" cy="3733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01365" y="4291330"/>
            <a:ext cx="431292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18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735"/>
            <a:ext cx="10800000" cy="341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827740"/>
            <a:ext cx="1076190" cy="50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0500" y="2466340"/>
            <a:ext cx="47694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7960" y="3354705"/>
            <a:ext cx="657923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81" t="15459" b="31757"/>
          <a:stretch>
            <a:fillRect/>
          </a:stretch>
        </p:blipFill>
        <p:spPr>
          <a:xfrm>
            <a:off x="5087620" y="3965575"/>
            <a:ext cx="218376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490"/>
            <a:ext cx="10800000" cy="4174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3680"/>
            <a:ext cx="10800000" cy="165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05714" y="5067701"/>
            <a:ext cx="552380" cy="41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5916774"/>
            <a:ext cx="1047619" cy="46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2643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97350" y="2437765"/>
            <a:ext cx="732218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047" y="3392550"/>
            <a:ext cx="1038095" cy="44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25"/>
          <a:stretch>
            <a:fillRect/>
          </a:stretch>
        </p:blipFill>
        <p:spPr>
          <a:xfrm>
            <a:off x="839470" y="4291330"/>
            <a:ext cx="10800080" cy="150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350" y="661035"/>
            <a:ext cx="9179560" cy="13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"/>
          <a:stretch>
            <a:fillRect/>
          </a:stretch>
        </p:blipFill>
        <p:spPr>
          <a:xfrm>
            <a:off x="2207260" y="1988820"/>
            <a:ext cx="8926830" cy="482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4"/>
          <a:stretch>
            <a:fillRect/>
          </a:stretch>
        </p:blipFill>
        <p:spPr>
          <a:xfrm>
            <a:off x="1199515" y="909320"/>
            <a:ext cx="9984195" cy="2550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3234" y="1148340"/>
            <a:ext cx="419047" cy="36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3234" y="2820051"/>
            <a:ext cx="361904" cy="35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4" r="8038" b="33805"/>
          <a:stretch>
            <a:fillRect/>
          </a:stretch>
        </p:blipFill>
        <p:spPr>
          <a:xfrm>
            <a:off x="3728085" y="3429000"/>
            <a:ext cx="4824730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2024-08-07T06:23:19Z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