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48" r:id="rId9"/>
    <p:sldId id="331" r:id="rId10"/>
    <p:sldId id="349" r:id="rId11"/>
    <p:sldId id="350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0845" y="2209800"/>
            <a:ext cx="8829675" cy="2438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1545795"/>
            <a:ext cx="10800000" cy="4043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4531995" y="2446020"/>
            <a:ext cx="217805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762885" y="4751705"/>
            <a:ext cx="274066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900000"/>
            <a:ext cx="105058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74986" y="3710434"/>
            <a:ext cx="2158600" cy="42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83974" y="4471014"/>
            <a:ext cx="1009817" cy="435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28387" y="5222318"/>
            <a:ext cx="2149336" cy="44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91883" y="5973623"/>
            <a:ext cx="1510093" cy="473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1689305"/>
            <a:ext cx="10800000" cy="3342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64330" y="4204335"/>
            <a:ext cx="435864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545795"/>
            <a:ext cx="10800000" cy="3875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44135" y="4848904"/>
            <a:ext cx="800000" cy="37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2191590"/>
            <a:ext cx="10800000" cy="2546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93060" y="3965761"/>
            <a:ext cx="571428" cy="381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1689305"/>
            <a:ext cx="10800000" cy="30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900000"/>
            <a:ext cx="104516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32039" y="1887692"/>
            <a:ext cx="1649769" cy="452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39635" y="1748790"/>
            <a:ext cx="177609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59228" y="4343076"/>
            <a:ext cx="1004608" cy="46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24665" y="5986153"/>
            <a:ext cx="1032258" cy="44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530"/>
            <a:ext cx="10800000" cy="4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13670" y="4986020"/>
            <a:ext cx="56578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1402285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5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2445317"/>
            <a:ext cx="352380" cy="381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245"/>
            <a:ext cx="10800000" cy="56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2487295" y="4044315"/>
            <a:ext cx="349821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367915" y="5877560"/>
            <a:ext cx="595757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563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58095" y="5034261"/>
            <a:ext cx="361904" cy="39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305"/>
            <a:ext cx="10800000" cy="3334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14365" y="3573145"/>
            <a:ext cx="190373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20000" y="4452349"/>
            <a:ext cx="914285" cy="362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53333" y="4404710"/>
            <a:ext cx="1009523" cy="43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2024-08-07T09:23:41Z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