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4" r:id="rId4"/>
    <p:sldId id="375" r:id="rId5"/>
    <p:sldId id="348" r:id="rId6"/>
    <p:sldId id="347" r:id="rId7"/>
    <p:sldId id="346" r:id="rId8"/>
    <p:sldId id="376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5" r:id="rId17"/>
    <p:sldId id="334" r:id="rId18"/>
    <p:sldId id="332" r:id="rId19"/>
    <p:sldId id="330" r:id="rId20"/>
    <p:sldId id="329" r:id="rId21"/>
    <p:sldId id="328" r:id="rId22"/>
    <p:sldId id="37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3061970"/>
            <a:ext cx="76390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474040"/>
            <a:ext cx="10800000" cy="4262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7469" y="1702889"/>
            <a:ext cx="361904" cy="38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5279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158562"/>
            <a:ext cx="419047" cy="38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455" y="692785"/>
            <a:ext cx="885825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46590" y="2636520"/>
            <a:ext cx="55372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621030"/>
            <a:ext cx="8950960" cy="376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1412875"/>
            <a:ext cx="57213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2279650" y="4293235"/>
            <a:ext cx="8274050" cy="2462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98"/>
          <a:stretch>
            <a:fillRect/>
          </a:stretch>
        </p:blipFill>
        <p:spPr>
          <a:xfrm>
            <a:off x="504825" y="756285"/>
            <a:ext cx="10800080" cy="202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2830" y="2052777"/>
            <a:ext cx="371428" cy="38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7" t="48312" r="52886"/>
          <a:stretch>
            <a:fillRect/>
          </a:stretch>
        </p:blipFill>
        <p:spPr>
          <a:xfrm>
            <a:off x="8401050" y="2637155"/>
            <a:ext cx="3202940" cy="1947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t="43503" r="6215"/>
          <a:stretch>
            <a:fillRect/>
          </a:stretch>
        </p:blipFill>
        <p:spPr>
          <a:xfrm>
            <a:off x="8113395" y="4437380"/>
            <a:ext cx="3806190" cy="212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1200150" y="2565400"/>
            <a:ext cx="7320370" cy="377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4010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 b="65135"/>
          <a:stretch>
            <a:fillRect/>
          </a:stretch>
        </p:blipFill>
        <p:spPr>
          <a:xfrm>
            <a:off x="1487805" y="4939665"/>
            <a:ext cx="9912350" cy="101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036050" y="5146040"/>
            <a:ext cx="84391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4" r="8219"/>
          <a:stretch>
            <a:fillRect/>
          </a:stretch>
        </p:blipFill>
        <p:spPr>
          <a:xfrm>
            <a:off x="1199515" y="840105"/>
            <a:ext cx="9912350" cy="197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51805" y="1134117"/>
            <a:ext cx="304761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7996" y="2096482"/>
            <a:ext cx="295238" cy="37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199515" y="2709545"/>
            <a:ext cx="9840685" cy="186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863205" y="2731770"/>
            <a:ext cx="122364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84" b="35128"/>
          <a:stretch>
            <a:fillRect/>
          </a:stretch>
        </p:blipFill>
        <p:spPr>
          <a:xfrm>
            <a:off x="7608660" y="3453765"/>
            <a:ext cx="2831375" cy="260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990"/>
            <a:ext cx="10800000" cy="309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415415" y="3784600"/>
            <a:ext cx="10128975" cy="2595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7705" y="3908871"/>
            <a:ext cx="571428" cy="3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3420" y="4796421"/>
            <a:ext cx="1561904" cy="45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70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7619" y="2890838"/>
            <a:ext cx="552380" cy="49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5" r="6214"/>
          <a:stretch>
            <a:fillRect/>
          </a:stretch>
        </p:blipFill>
        <p:spPr>
          <a:xfrm>
            <a:off x="8832215" y="2705735"/>
            <a:ext cx="2927985" cy="2595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71"/>
          <a:stretch>
            <a:fillRect/>
          </a:stretch>
        </p:blipFill>
        <p:spPr>
          <a:xfrm>
            <a:off x="1150620" y="1402080"/>
            <a:ext cx="9841955" cy="4374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88625" y="2727018"/>
            <a:ext cx="390476" cy="37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792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20000" y="2697017"/>
            <a:ext cx="1038095" cy="4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3250" y="3424555"/>
            <a:ext cx="180022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81904" y="4450284"/>
            <a:ext cx="304761" cy="3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86666" y="5250689"/>
            <a:ext cx="1542857" cy="48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72380" y="5307860"/>
            <a:ext cx="304761" cy="38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4262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"/>
          <a:stretch>
            <a:fillRect/>
          </a:stretch>
        </p:blipFill>
        <p:spPr>
          <a:xfrm>
            <a:off x="1199515" y="1123950"/>
            <a:ext cx="10081350" cy="270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03975" y="2117725"/>
            <a:ext cx="212090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57"/>
          <a:stretch>
            <a:fillRect/>
          </a:stretch>
        </p:blipFill>
        <p:spPr>
          <a:xfrm>
            <a:off x="720090" y="3644265"/>
            <a:ext cx="10800080" cy="223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199515" y="1482725"/>
            <a:ext cx="9984830" cy="192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7996" y="1836887"/>
            <a:ext cx="409523" cy="36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0377" y="2736129"/>
            <a:ext cx="1028571" cy="43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57"/>
          <a:stretch>
            <a:fillRect/>
          </a:stretch>
        </p:blipFill>
        <p:spPr>
          <a:xfrm>
            <a:off x="767715" y="3498850"/>
            <a:ext cx="10800080" cy="223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127760" y="1123950"/>
            <a:ext cx="9840685" cy="298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8622" y="1429838"/>
            <a:ext cx="1009523" cy="40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430" y="2240280"/>
            <a:ext cx="174815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2908" y="3292598"/>
            <a:ext cx="304761" cy="38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57"/>
          <a:stretch>
            <a:fillRect/>
          </a:stretch>
        </p:blipFill>
        <p:spPr>
          <a:xfrm>
            <a:off x="720090" y="3860165"/>
            <a:ext cx="10800080" cy="223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060"/>
            <a:ext cx="10800000" cy="345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9760" y="1782445"/>
            <a:ext cx="243014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54015" y="2734310"/>
            <a:ext cx="127635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66460" y="3501390"/>
            <a:ext cx="254000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96190" y="4533877"/>
            <a:ext cx="1000000" cy="48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5008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67619" y="4525665"/>
            <a:ext cx="419047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959485" y="1629410"/>
            <a:ext cx="10272485" cy="4153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828245"/>
            <a:ext cx="10328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2356" y="1949257"/>
            <a:ext cx="346096" cy="35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815" y="828245"/>
            <a:ext cx="8992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6979" y="1018658"/>
            <a:ext cx="420285" cy="40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0300" y="1732915"/>
            <a:ext cx="170053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2750" y="2374265"/>
            <a:ext cx="626935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52650" y="3059430"/>
            <a:ext cx="245046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99275" y="3083560"/>
            <a:ext cx="162750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21660" y="3784600"/>
            <a:ext cx="533717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459171" y="4596840"/>
            <a:ext cx="1324294" cy="38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540964" y="6017005"/>
            <a:ext cx="824710" cy="39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  <p:bldP spid="15" grpId="0" bldLvl="0" animBg="1"/>
      <p:bldP spid="18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043510"/>
            <a:ext cx="10800000" cy="516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96516" y="3179220"/>
            <a:ext cx="361905" cy="3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545795"/>
            <a:ext cx="10800000" cy="399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7945" y="2519036"/>
            <a:ext cx="352380" cy="39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