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4" r:id="rId6"/>
    <p:sldId id="342" r:id="rId7"/>
    <p:sldId id="340" r:id="rId8"/>
    <p:sldId id="339" r:id="rId9"/>
    <p:sldId id="338" r:id="rId10"/>
    <p:sldId id="335" r:id="rId11"/>
    <p:sldId id="333" r:id="rId12"/>
    <p:sldId id="330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938145"/>
            <a:ext cx="73342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01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075363"/>
            <a:ext cx="580952" cy="2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2600932"/>
            <a:ext cx="238095" cy="20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847850" y="4725035"/>
            <a:ext cx="9624785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53260"/>
            <a:ext cx="10800000" cy="176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13384" y="3082334"/>
            <a:ext cx="876190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9565" y="2828290"/>
            <a:ext cx="63055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7193" y="3750466"/>
            <a:ext cx="1676190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6241" y="4256338"/>
            <a:ext cx="552380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043510"/>
            <a:ext cx="10800000" cy="195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9"/>
          <a:stretch>
            <a:fillRect/>
          </a:stretch>
        </p:blipFill>
        <p:spPr>
          <a:xfrm>
            <a:off x="1343025" y="3068320"/>
            <a:ext cx="10009595" cy="294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3887" y="3325796"/>
            <a:ext cx="228571" cy="1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2935" y="3783169"/>
            <a:ext cx="247619" cy="2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1506" y="4221484"/>
            <a:ext cx="3228571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9125" y="4678856"/>
            <a:ext cx="561904" cy="2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5792" y="5622187"/>
            <a:ext cx="1647619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32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3917864"/>
            <a:ext cx="2209523" cy="2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92805"/>
            <a:ext cx="10800000" cy="190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51479" y="4875204"/>
            <a:ext cx="3942857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7193" y="5343033"/>
            <a:ext cx="2219047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000"/>
            <a:ext cx="10800000" cy="418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1931" y="3790987"/>
            <a:ext cx="866666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4788" y="4706944"/>
            <a:ext cx="1704761" cy="26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t="38199"/>
          <a:stretch>
            <a:fillRect/>
          </a:stretch>
        </p:blipFill>
        <p:spPr>
          <a:xfrm>
            <a:off x="9120595" y="4436540"/>
            <a:ext cx="1823630" cy="199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043510"/>
            <a:ext cx="10800000" cy="38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8598" y="2997298"/>
            <a:ext cx="5552380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169" y="3464301"/>
            <a:ext cx="10323809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169" y="3931304"/>
            <a:ext cx="10295238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169" y="4398307"/>
            <a:ext cx="7866666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5" t="38199"/>
          <a:stretch>
            <a:fillRect/>
          </a:stretch>
        </p:blipFill>
        <p:spPr>
          <a:xfrm>
            <a:off x="9192350" y="4435905"/>
            <a:ext cx="1823630" cy="199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37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2588436"/>
            <a:ext cx="209523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4028461"/>
            <a:ext cx="257142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07"/>
          <a:stretch>
            <a:fillRect/>
          </a:stretch>
        </p:blipFill>
        <p:spPr>
          <a:xfrm>
            <a:off x="720090" y="4774565"/>
            <a:ext cx="10800080" cy="144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72380" y="4946255"/>
            <a:ext cx="247619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93"/>
          <a:stretch>
            <a:fillRect/>
          </a:stretch>
        </p:blipFill>
        <p:spPr>
          <a:xfrm>
            <a:off x="720090" y="1487600"/>
            <a:ext cx="10800080" cy="140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62857" y="2106298"/>
            <a:ext cx="257142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0895"/>
            <a:ext cx="10800000" cy="270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81904" y="3143209"/>
            <a:ext cx="228571" cy="2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248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330114"/>
            <a:ext cx="219047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445"/>
            <a:ext cx="10800000" cy="248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754995" y="3743325"/>
            <a:ext cx="35560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41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3536014"/>
            <a:ext cx="219047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89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2678373"/>
            <a:ext cx="790476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2697435"/>
            <a:ext cx="561904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761" y="2668842"/>
            <a:ext cx="819047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0000" y="3212118"/>
            <a:ext cx="333333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2857" y="3183524"/>
            <a:ext cx="1371428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380" y="4165233"/>
            <a:ext cx="552380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6190" y="5156472"/>
            <a:ext cx="285714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2380" y="5166004"/>
            <a:ext cx="295238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41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2516777"/>
            <a:ext cx="571428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3497911"/>
            <a:ext cx="580952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4002767"/>
            <a:ext cx="571428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4983901"/>
            <a:ext cx="561904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4993427"/>
            <a:ext cx="866666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365885" y="828040"/>
            <a:ext cx="9624785" cy="10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5" r="66668"/>
          <a:stretch>
            <a:fillRect/>
          </a:stretch>
        </p:blipFill>
        <p:spPr>
          <a:xfrm>
            <a:off x="2780665" y="4752975"/>
            <a:ext cx="3599815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2" t="19155" r="38887"/>
          <a:stretch>
            <a:fillRect/>
          </a:stretch>
        </p:blipFill>
        <p:spPr>
          <a:xfrm>
            <a:off x="6454140" y="4752975"/>
            <a:ext cx="3000375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133600" y="1917065"/>
            <a:ext cx="7032080" cy="299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00176" y="2060473"/>
            <a:ext cx="247619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0176" y="2566457"/>
            <a:ext cx="266666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7795" y="3062894"/>
            <a:ext cx="247619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5890" y="3559332"/>
            <a:ext cx="219047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7795" y="4055769"/>
            <a:ext cx="238095" cy="2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0176" y="4561754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043510"/>
            <a:ext cx="10800000" cy="98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0503" y="1646322"/>
            <a:ext cx="1809523" cy="25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>
            <a:fillRect/>
          </a:stretch>
        </p:blipFill>
        <p:spPr>
          <a:xfrm>
            <a:off x="935355" y="2119630"/>
            <a:ext cx="10345510" cy="243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8598" y="2272370"/>
            <a:ext cx="228571" cy="1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5" r="37963"/>
          <a:stretch>
            <a:fillRect/>
          </a:stretch>
        </p:blipFill>
        <p:spPr>
          <a:xfrm>
            <a:off x="2567940" y="4586605"/>
            <a:ext cx="6699885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2024-08-06T01:51:47Z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