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44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910" y="3096260"/>
            <a:ext cx="11855450" cy="665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45"/>
          <a:stretch>
            <a:fillRect/>
          </a:stretch>
        </p:blipFill>
        <p:spPr>
          <a:xfrm>
            <a:off x="1058545" y="836295"/>
            <a:ext cx="9240520" cy="274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4" t="37655" r="4702"/>
          <a:stretch>
            <a:fillRect/>
          </a:stretch>
        </p:blipFill>
        <p:spPr>
          <a:xfrm>
            <a:off x="4523740" y="2964815"/>
            <a:ext cx="6592570" cy="365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78865" y="2119630"/>
            <a:ext cx="10128975" cy="2522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8775" y="3170832"/>
            <a:ext cx="485714" cy="46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9727" y="4040294"/>
            <a:ext cx="1142857" cy="42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78865" y="1115060"/>
            <a:ext cx="10128975" cy="4805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7346" y="1315486"/>
            <a:ext cx="419047" cy="3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900000"/>
            <a:ext cx="98931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5970" y="2523272"/>
            <a:ext cx="305342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2615" y="188595"/>
            <a:ext cx="69246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55" y="624840"/>
            <a:ext cx="9271000" cy="616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4560" y="6237605"/>
            <a:ext cx="61531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61" t="31404" r="5715" b="33589"/>
          <a:stretch>
            <a:fillRect/>
          </a:stretch>
        </p:blipFill>
        <p:spPr>
          <a:xfrm>
            <a:off x="9676130" y="2171700"/>
            <a:ext cx="2202180" cy="280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440" y="692785"/>
            <a:ext cx="8051800" cy="615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795"/>
            <a:ext cx="10800000" cy="3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1007110" y="1402080"/>
            <a:ext cx="10272485" cy="395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258775"/>
            <a:ext cx="10800000" cy="4398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040"/>
            <a:ext cx="10800000" cy="3983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4285" y="2417417"/>
            <a:ext cx="1571428" cy="4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6666" y="4018299"/>
            <a:ext cx="2704761" cy="4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3660" y="4652645"/>
            <a:ext cx="842200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115265"/>
            <a:ext cx="10800000" cy="4893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6993" y="2154935"/>
            <a:ext cx="409523" cy="36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