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52" r:id="rId6"/>
    <p:sldId id="353" r:id="rId7"/>
    <p:sldId id="354" r:id="rId8"/>
    <p:sldId id="355" r:id="rId9"/>
    <p:sldId id="337" r:id="rId10"/>
    <p:sldId id="336" r:id="rId11"/>
    <p:sldId id="335" r:id="rId12"/>
    <p:sldId id="334" r:id="rId13"/>
    <p:sldId id="333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96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2871470"/>
            <a:ext cx="736282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472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303870"/>
            <a:ext cx="371428" cy="38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548005"/>
            <a:ext cx="8041640" cy="6245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2743835"/>
            <a:ext cx="70929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81"/>
          <a:stretch>
            <a:fillRect/>
          </a:stretch>
        </p:blipFill>
        <p:spPr>
          <a:xfrm>
            <a:off x="720090" y="1258570"/>
            <a:ext cx="10800080" cy="180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441244"/>
            <a:ext cx="333333" cy="38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35434" r="58219"/>
          <a:stretch>
            <a:fillRect/>
          </a:stretch>
        </p:blipFill>
        <p:spPr>
          <a:xfrm>
            <a:off x="6350" y="3110230"/>
            <a:ext cx="2661920" cy="286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4" t="36736" r="7550"/>
          <a:stretch>
            <a:fillRect/>
          </a:stretch>
        </p:blipFill>
        <p:spPr>
          <a:xfrm>
            <a:off x="2519680" y="3168650"/>
            <a:ext cx="2950210" cy="280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5321300" y="2973070"/>
            <a:ext cx="2955925" cy="299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r="5551"/>
          <a:stretch>
            <a:fillRect/>
          </a:stretch>
        </p:blipFill>
        <p:spPr>
          <a:xfrm>
            <a:off x="7913370" y="2973070"/>
            <a:ext cx="4119880" cy="299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976325"/>
            <a:ext cx="10800000" cy="178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96"/>
          <a:stretch>
            <a:fillRect/>
          </a:stretch>
        </p:blipFill>
        <p:spPr>
          <a:xfrm>
            <a:off x="1343660" y="3856990"/>
            <a:ext cx="10800080" cy="93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6427" y="4124050"/>
            <a:ext cx="361904" cy="39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5"/>
          <a:stretch>
            <a:fillRect/>
          </a:stretch>
        </p:blipFill>
        <p:spPr>
          <a:xfrm>
            <a:off x="1670050" y="21590"/>
            <a:ext cx="7905750" cy="296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755" y="2853055"/>
            <a:ext cx="7907020" cy="377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970" y="621030"/>
            <a:ext cx="8679180" cy="617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7605" y="2862580"/>
            <a:ext cx="20059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2310" y="2862580"/>
            <a:ext cx="281940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7"/>
          <a:stretch>
            <a:fillRect/>
          </a:stretch>
        </p:blipFill>
        <p:spPr>
          <a:xfrm>
            <a:off x="1198245" y="695960"/>
            <a:ext cx="10010865" cy="276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07678" y="1830397"/>
            <a:ext cx="2095238" cy="4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5297" y="2745407"/>
            <a:ext cx="1085714" cy="4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9" t="38901" r="42801" b="1091"/>
          <a:stretch>
            <a:fillRect/>
          </a:stretch>
        </p:blipFill>
        <p:spPr>
          <a:xfrm>
            <a:off x="4368800" y="3357245"/>
            <a:ext cx="3456305" cy="345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576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7335" y="3633559"/>
            <a:ext cx="363635" cy="34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44" t="31404" r="19432"/>
          <a:stretch>
            <a:fillRect/>
          </a:stretch>
        </p:blipFill>
        <p:spPr>
          <a:xfrm>
            <a:off x="9984740" y="1340485"/>
            <a:ext cx="1512480" cy="3950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294130" y="1473835"/>
            <a:ext cx="9768930" cy="41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98801" y="2456966"/>
            <a:ext cx="714285" cy="2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7373" y="3277662"/>
            <a:ext cx="971428" cy="2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3087" y="3907498"/>
            <a:ext cx="485714" cy="20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1182" y="3907498"/>
            <a:ext cx="485714" cy="20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3563" y="4890425"/>
            <a:ext cx="961904" cy="2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32135" y="5310316"/>
            <a:ext cx="961904" cy="2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t="9515" r="96895" b="47744"/>
          <a:stretch>
            <a:fillRect/>
          </a:stretch>
        </p:blipFill>
        <p:spPr>
          <a:xfrm>
            <a:off x="1269365" y="3643630"/>
            <a:ext cx="360045" cy="201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70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4761" y="1927121"/>
            <a:ext cx="504761" cy="20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1904" y="2318362"/>
            <a:ext cx="495238" cy="2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4761" y="3139015"/>
            <a:ext cx="1161904" cy="2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4285" y="3549341"/>
            <a:ext cx="1638096" cy="2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9523" y="5190647"/>
            <a:ext cx="942857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96190" y="5190647"/>
            <a:ext cx="942857" cy="2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9632"/>
          <a:stretch>
            <a:fillRect/>
          </a:stretch>
        </p:blipFill>
        <p:spPr>
          <a:xfrm>
            <a:off x="1171575" y="1844675"/>
            <a:ext cx="7621270" cy="8769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3495" y="2853055"/>
            <a:ext cx="9422130" cy="37598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3116"/>
          <a:stretch>
            <a:fillRect/>
          </a:stretch>
        </p:blipFill>
        <p:spPr>
          <a:xfrm>
            <a:off x="1171575" y="692785"/>
            <a:ext cx="7621270" cy="12357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0" y="4364990"/>
            <a:ext cx="53657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168400"/>
            <a:ext cx="11278870" cy="4521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9240" y="3068955"/>
            <a:ext cx="84772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2565" y="684530"/>
            <a:ext cx="9246870" cy="606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840" y="4580890"/>
            <a:ext cx="61277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605" y="1123950"/>
            <a:ext cx="11402060" cy="4610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5130" y="3068955"/>
            <a:ext cx="65913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57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5197090"/>
            <a:ext cx="333333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761060"/>
            <a:ext cx="10800000" cy="366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2024-08-07T09:00:48Z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