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51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52" r:id="rId13"/>
    <p:sldId id="353" r:id="rId14"/>
    <p:sldId id="354" r:id="rId15"/>
    <p:sldId id="326" r:id="rId16"/>
    <p:sldId id="35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3109595"/>
            <a:ext cx="11866880" cy="638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2370455" y="1402080"/>
            <a:ext cx="8040460" cy="84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8936" y="1565739"/>
            <a:ext cx="1600000" cy="49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2063750" y="2247695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007110" y="1115060"/>
            <a:ext cx="10200730" cy="199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0265" y="1139825"/>
            <a:ext cx="26727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3220" y="2053590"/>
            <a:ext cx="470281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1774825" y="3068115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1298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405" y="678180"/>
            <a:ext cx="403288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4495" y="1509395"/>
            <a:ext cx="95688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4985" y="2346325"/>
            <a:ext cx="94583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74495" y="3176905"/>
            <a:ext cx="70015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2134235" y="3718355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000"/>
            <a:ext cx="10800000" cy="239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3686" y="1014486"/>
            <a:ext cx="2161904" cy="49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0045" y="1772920"/>
            <a:ext cx="899858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2382520" y="3428795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900000"/>
            <a:ext cx="10800000" cy="259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3536" y="2063590"/>
            <a:ext cx="552380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8015" y="2640330"/>
            <a:ext cx="835406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2063750" y="3428795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2478610"/>
            <a:ext cx="10800000" cy="432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85000" y="4274185"/>
            <a:ext cx="40506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2290" y="5120005"/>
            <a:ext cx="26543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7496" y="6099813"/>
            <a:ext cx="2114285" cy="4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92"/>
          <a:stretch>
            <a:fillRect/>
          </a:stretch>
        </p:blipFill>
        <p:spPr>
          <a:xfrm>
            <a:off x="2423795" y="0"/>
            <a:ext cx="7261860" cy="261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7142" y="2725441"/>
            <a:ext cx="2200000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580" y="3333115"/>
            <a:ext cx="22396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380" y="3534965"/>
            <a:ext cx="2714285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382584"/>
            <a:ext cx="485714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2315" y="4201160"/>
            <a:ext cx="244348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81904" y="4401632"/>
            <a:ext cx="447619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1904" y="5201632"/>
            <a:ext cx="1600000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570"/>
            <a:ext cx="10800000" cy="3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2085584"/>
            <a:ext cx="2819047" cy="4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904911"/>
            <a:ext cx="2676190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6015" y="3562985"/>
            <a:ext cx="808545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23195" y="4140200"/>
            <a:ext cx="5067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828245"/>
            <a:ext cx="9880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1611" y="1821648"/>
            <a:ext cx="383372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245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2599" y="2788117"/>
            <a:ext cx="349291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775"/>
            <a:ext cx="10800000" cy="4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308140"/>
            <a:ext cx="371428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030" y="652145"/>
            <a:ext cx="9135110" cy="59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2320" y="2559685"/>
            <a:ext cx="6057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2"/>
          <a:stretch>
            <a:fillRect/>
          </a:stretch>
        </p:blipFill>
        <p:spPr>
          <a:xfrm>
            <a:off x="1125855" y="641985"/>
            <a:ext cx="10071735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1"/>
          <a:stretch>
            <a:fillRect/>
          </a:stretch>
        </p:blipFill>
        <p:spPr>
          <a:xfrm>
            <a:off x="1939925" y="3500550"/>
            <a:ext cx="8443595" cy="31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2024-08-07T02:00:06Z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