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85" r:id="rId14"/>
    <p:sldId id="386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87" r:id="rId28"/>
    <p:sldId id="38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3081020"/>
            <a:ext cx="97631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904570"/>
            <a:ext cx="10800000" cy="352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0"/>
          <a:stretch>
            <a:fillRect/>
          </a:stretch>
        </p:blipFill>
        <p:spPr>
          <a:xfrm>
            <a:off x="839470" y="692785"/>
            <a:ext cx="10642600" cy="43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1" t="65164" r="35582"/>
          <a:stretch>
            <a:fillRect/>
          </a:stretch>
        </p:blipFill>
        <p:spPr>
          <a:xfrm>
            <a:off x="7463790" y="4221480"/>
            <a:ext cx="2741930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1343025" y="5229225"/>
            <a:ext cx="5880190" cy="8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9600" y="5349875"/>
            <a:ext cx="7150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490"/>
            <a:ext cx="10800000" cy="406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22740" y="778510"/>
            <a:ext cx="187642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8605" y="1711325"/>
            <a:ext cx="257302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4330" y="1701165"/>
            <a:ext cx="312991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1155" y="3275610"/>
            <a:ext cx="1028571" cy="37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2875" y="2913380"/>
            <a:ext cx="3409315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9900" y="4081145"/>
            <a:ext cx="12128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1" t="65164" r="35582"/>
          <a:stretch>
            <a:fillRect/>
          </a:stretch>
        </p:blipFill>
        <p:spPr>
          <a:xfrm>
            <a:off x="4439920" y="4149090"/>
            <a:ext cx="2741930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402285"/>
            <a:ext cx="10800000" cy="261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9630" y="1452880"/>
            <a:ext cx="399034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850" y="2263775"/>
            <a:ext cx="940435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19910" y="3266440"/>
            <a:ext cx="7073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1" t="65164" r="35582"/>
          <a:stretch>
            <a:fillRect/>
          </a:stretch>
        </p:blipFill>
        <p:spPr>
          <a:xfrm>
            <a:off x="4079875" y="3427730"/>
            <a:ext cx="2741930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8"/>
          <a:stretch>
            <a:fillRect/>
          </a:stretch>
        </p:blipFill>
        <p:spPr>
          <a:xfrm>
            <a:off x="1327150" y="1557020"/>
            <a:ext cx="9585960" cy="222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629410"/>
            <a:ext cx="5543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783330"/>
            <a:ext cx="9206230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91"/>
          <a:stretch>
            <a:fillRect/>
          </a:stretch>
        </p:blipFill>
        <p:spPr>
          <a:xfrm>
            <a:off x="1327150" y="692785"/>
            <a:ext cx="958596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65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211208"/>
            <a:ext cx="333333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71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2240" y="3216275"/>
            <a:ext cx="62420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689305"/>
            <a:ext cx="10800000" cy="4326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245"/>
            <a:ext cx="10680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0965" y="4147820"/>
            <a:ext cx="5283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617550"/>
            <a:ext cx="10800000" cy="439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20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41720" y="3202305"/>
            <a:ext cx="41878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4970" y="4061460"/>
            <a:ext cx="71780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64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3025" y="2710815"/>
            <a:ext cx="6572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617550"/>
            <a:ext cx="10800000" cy="338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5083380"/>
            <a:ext cx="10800000" cy="8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87"/>
          <a:stretch>
            <a:fillRect/>
          </a:stretch>
        </p:blipFill>
        <p:spPr>
          <a:xfrm>
            <a:off x="1061085" y="680720"/>
            <a:ext cx="10298430" cy="339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4440" y="3285490"/>
            <a:ext cx="65468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7" t="51413" r="24022"/>
          <a:stretch>
            <a:fillRect/>
          </a:stretch>
        </p:blipFill>
        <p:spPr>
          <a:xfrm>
            <a:off x="4292600" y="3645535"/>
            <a:ext cx="424878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3"/>
          <a:stretch>
            <a:fillRect/>
          </a:stretch>
        </p:blipFill>
        <p:spPr>
          <a:xfrm>
            <a:off x="839470" y="836930"/>
            <a:ext cx="8785225" cy="52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7" t="51413" r="24022"/>
          <a:stretch>
            <a:fillRect/>
          </a:stretch>
        </p:blipFill>
        <p:spPr>
          <a:xfrm>
            <a:off x="6995160" y="4410075"/>
            <a:ext cx="3608705" cy="237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495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5309688"/>
            <a:ext cx="352380" cy="3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689305"/>
            <a:ext cx="10800000" cy="3538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97"/>
          <a:stretch>
            <a:fillRect/>
          </a:stretch>
        </p:blipFill>
        <p:spPr>
          <a:xfrm>
            <a:off x="720090" y="1700325"/>
            <a:ext cx="10800080" cy="340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5014165"/>
            <a:ext cx="10800000" cy="176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6965" y="5072380"/>
            <a:ext cx="251460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4085" y="5943600"/>
            <a:ext cx="40182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10"/>
          <a:stretch>
            <a:fillRect/>
          </a:stretch>
        </p:blipFill>
        <p:spPr>
          <a:xfrm>
            <a:off x="720090" y="469265"/>
            <a:ext cx="10800080" cy="133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756490"/>
            <a:ext cx="10800000" cy="352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07030" y="2552065"/>
            <a:ext cx="81508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02790" y="3380105"/>
            <a:ext cx="62230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08" t="29797" b="33109"/>
          <a:stretch>
            <a:fillRect/>
          </a:stretch>
        </p:blipFill>
        <p:spPr>
          <a:xfrm>
            <a:off x="4862195" y="4228465"/>
            <a:ext cx="2393950" cy="221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349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54855" y="3390900"/>
            <a:ext cx="265366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4389964"/>
            <a:ext cx="2123809" cy="49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570"/>
            <a:ext cx="10800000" cy="278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3031903"/>
            <a:ext cx="2152380" cy="49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3060564"/>
            <a:ext cx="2676190" cy="46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3968163"/>
            <a:ext cx="1009523" cy="42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460" y="716915"/>
            <a:ext cx="846074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47200" y="3429000"/>
            <a:ext cx="5372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828245"/>
            <a:ext cx="9992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3600" y="2724722"/>
            <a:ext cx="343671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59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5087617"/>
            <a:ext cx="495238" cy="4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648970"/>
            <a:ext cx="9264650" cy="21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2910" y="593725"/>
            <a:ext cx="23126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1470" y="1414145"/>
            <a:ext cx="81534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3"/>
          <a:stretch>
            <a:fillRect/>
          </a:stretch>
        </p:blipFill>
        <p:spPr>
          <a:xfrm>
            <a:off x="2350770" y="2813685"/>
            <a:ext cx="8131810" cy="397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64250" y="4319270"/>
            <a:ext cx="267017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9100" y="5230495"/>
            <a:ext cx="236982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8380" y="5878830"/>
            <a:ext cx="347980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530"/>
            <a:ext cx="10800000" cy="4471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20" y="4190365"/>
            <a:ext cx="5321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