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54" r:id="rId11"/>
    <p:sldId id="331" r:id="rId12"/>
    <p:sldId id="330" r:id="rId13"/>
    <p:sldId id="329" r:id="rId14"/>
    <p:sldId id="355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620" y="3086100"/>
            <a:ext cx="40481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30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2762775"/>
            <a:ext cx="914285" cy="41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2753235"/>
            <a:ext cx="1085715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3630928"/>
            <a:ext cx="1057142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33" y="4403680"/>
            <a:ext cx="1247619" cy="4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60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3633722"/>
            <a:ext cx="371428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96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83104"/>
            <a:ext cx="352380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49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258775"/>
            <a:ext cx="10800000" cy="240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99575" y="1258570"/>
            <a:ext cx="11658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3863" y="2183955"/>
            <a:ext cx="1009523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577" y="3023293"/>
            <a:ext cx="485714" cy="4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2"/>
          <a:stretch>
            <a:fillRect/>
          </a:stretch>
        </p:blipFill>
        <p:spPr>
          <a:xfrm>
            <a:off x="720090" y="3643425"/>
            <a:ext cx="10800080" cy="232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187020"/>
            <a:ext cx="10800000" cy="24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7196" y="1406730"/>
            <a:ext cx="314284" cy="37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8149" y="2161386"/>
            <a:ext cx="1019047" cy="4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2"/>
          <a:stretch>
            <a:fillRect/>
          </a:stretch>
        </p:blipFill>
        <p:spPr>
          <a:xfrm>
            <a:off x="720090" y="3643425"/>
            <a:ext cx="10800080" cy="232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00000"/>
            <a:ext cx="10800000" cy="343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6720" y="1931127"/>
            <a:ext cx="780952" cy="37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910" y="2685378"/>
            <a:ext cx="1571428" cy="49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1958" y="2704473"/>
            <a:ext cx="1009523" cy="45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2"/>
          <a:stretch>
            <a:fillRect/>
          </a:stretch>
        </p:blipFill>
        <p:spPr>
          <a:xfrm>
            <a:off x="720090" y="4145710"/>
            <a:ext cx="10800080" cy="232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000"/>
            <a:ext cx="10467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2894" y="2404615"/>
            <a:ext cx="1559911" cy="4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4855" y="3281538"/>
            <a:ext cx="359979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2894" y="5072307"/>
            <a:ext cx="1015326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7369" y="5053846"/>
            <a:ext cx="987636" cy="45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1000" y="4912995"/>
            <a:ext cx="12706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287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95655" y="4334195"/>
            <a:ext cx="344725" cy="3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53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769535"/>
            <a:ext cx="361904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" y="620395"/>
            <a:ext cx="9720580" cy="33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5150" y="3140710"/>
            <a:ext cx="3200400" cy="36010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20090" y="2334895"/>
            <a:ext cx="5304245" cy="273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1140" y="2477135"/>
            <a:ext cx="18510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529135"/>
            <a:ext cx="780952" cy="36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9040" y="846455"/>
            <a:ext cx="4795520" cy="539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16" b="40578"/>
          <a:stretch>
            <a:fillRect/>
          </a:stretch>
        </p:blipFill>
        <p:spPr>
          <a:xfrm>
            <a:off x="935355" y="2191385"/>
            <a:ext cx="5160645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840" y="3237230"/>
            <a:ext cx="14052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10"/>
          <a:stretch>
            <a:fillRect/>
          </a:stretch>
        </p:blipFill>
        <p:spPr>
          <a:xfrm>
            <a:off x="935355" y="4940095"/>
            <a:ext cx="10800080" cy="175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16217" y="5163390"/>
            <a:ext cx="4000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188595"/>
            <a:ext cx="4251325" cy="478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291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186914"/>
            <a:ext cx="1619047" cy="4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3092109"/>
            <a:ext cx="552380" cy="5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092109"/>
            <a:ext cx="552381" cy="5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860370"/>
            <a:ext cx="10800000" cy="241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51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9610" y="2979420"/>
            <a:ext cx="30981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5430" y="2812415"/>
            <a:ext cx="352933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900" y="3797300"/>
            <a:ext cx="403415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2024-08-06T05:07:01Z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