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5" r:id="rId6"/>
    <p:sldId id="370" r:id="rId7"/>
    <p:sldId id="371" r:id="rId8"/>
    <p:sldId id="372" r:id="rId9"/>
    <p:sldId id="341" r:id="rId10"/>
    <p:sldId id="340" r:id="rId11"/>
    <p:sldId id="339" r:id="rId12"/>
    <p:sldId id="338" r:id="rId13"/>
    <p:sldId id="337" r:id="rId14"/>
    <p:sldId id="336" r:id="rId15"/>
    <p:sldId id="373" r:id="rId16"/>
    <p:sldId id="334" r:id="rId17"/>
    <p:sldId id="374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995295"/>
            <a:ext cx="106965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43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728376"/>
            <a:ext cx="323809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0" y="690245"/>
            <a:ext cx="8864600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820" y="2799080"/>
            <a:ext cx="4737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3005" y="6162675"/>
            <a:ext cx="6464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30" y="734060"/>
            <a:ext cx="9782810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4395" y="4721225"/>
            <a:ext cx="73723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119835"/>
            <a:ext cx="10800000" cy="245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2707" y="4017915"/>
            <a:ext cx="571428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0"/>
          <a:stretch>
            <a:fillRect/>
          </a:stretch>
        </p:blipFill>
        <p:spPr>
          <a:xfrm>
            <a:off x="1696720" y="683895"/>
            <a:ext cx="8815070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3"/>
          <a:stretch>
            <a:fillRect/>
          </a:stretch>
        </p:blipFill>
        <p:spPr>
          <a:xfrm>
            <a:off x="1939925" y="4580685"/>
            <a:ext cx="8185150" cy="207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28"/>
          <a:stretch>
            <a:fillRect/>
          </a:stretch>
        </p:blipFill>
        <p:spPr>
          <a:xfrm>
            <a:off x="1435100" y="750570"/>
            <a:ext cx="9944100" cy="153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5815" y="1412875"/>
            <a:ext cx="6508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6"/>
          <a:stretch>
            <a:fillRect/>
          </a:stretch>
        </p:blipFill>
        <p:spPr>
          <a:xfrm>
            <a:off x="1435100" y="3148965"/>
            <a:ext cx="9944100" cy="356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3"/>
          <a:stretch>
            <a:fillRect/>
          </a:stretch>
        </p:blipFill>
        <p:spPr>
          <a:xfrm>
            <a:off x="1702435" y="1354455"/>
            <a:ext cx="7066280" cy="17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50"/>
          <a:stretch>
            <a:fillRect/>
          </a:stretch>
        </p:blipFill>
        <p:spPr>
          <a:xfrm>
            <a:off x="1403985" y="682625"/>
            <a:ext cx="9367520" cy="346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6265" y="3501390"/>
            <a:ext cx="7112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4"/>
          <a:stretch>
            <a:fillRect/>
          </a:stretch>
        </p:blipFill>
        <p:spPr>
          <a:xfrm>
            <a:off x="1724660" y="4148455"/>
            <a:ext cx="858266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3196160"/>
            <a:ext cx="10800000" cy="3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4"/>
          <a:stretch>
            <a:fillRect/>
          </a:stretch>
        </p:blipFill>
        <p:spPr>
          <a:xfrm>
            <a:off x="1487805" y="621030"/>
            <a:ext cx="858266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00"/>
          <a:stretch>
            <a:fillRect/>
          </a:stretch>
        </p:blipFill>
        <p:spPr>
          <a:xfrm>
            <a:off x="1699895" y="609600"/>
            <a:ext cx="8919845" cy="32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4835" y="3248025"/>
            <a:ext cx="6235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t="48903"/>
          <a:stretch>
            <a:fillRect/>
          </a:stretch>
        </p:blipFill>
        <p:spPr>
          <a:xfrm>
            <a:off x="2348230" y="3860370"/>
            <a:ext cx="7026910" cy="29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2887980"/>
            <a:ext cx="9372600" cy="65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3513455"/>
            <a:ext cx="9372600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t="48903"/>
          <a:stretch>
            <a:fillRect/>
          </a:stretch>
        </p:blipFill>
        <p:spPr>
          <a:xfrm>
            <a:off x="2423795" y="45290"/>
            <a:ext cx="7026910" cy="29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7091" y="2759952"/>
            <a:ext cx="324442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0"/>
          <a:stretch>
            <a:fillRect/>
          </a:stretch>
        </p:blipFill>
        <p:spPr>
          <a:xfrm>
            <a:off x="560705" y="2329180"/>
            <a:ext cx="9683750" cy="404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" r="8850" b="54718"/>
          <a:stretch>
            <a:fillRect/>
          </a:stretch>
        </p:blipFill>
        <p:spPr>
          <a:xfrm>
            <a:off x="5161915" y="260350"/>
            <a:ext cx="645922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0" t="86139"/>
          <a:stretch>
            <a:fillRect/>
          </a:stretch>
        </p:blipFill>
        <p:spPr>
          <a:xfrm>
            <a:off x="8884285" y="5626735"/>
            <a:ext cx="1808480" cy="69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50070" y="5732780"/>
            <a:ext cx="6038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18"/>
          <a:stretch>
            <a:fillRect/>
          </a:stretch>
        </p:blipFill>
        <p:spPr>
          <a:xfrm>
            <a:off x="1638935" y="2854325"/>
            <a:ext cx="7911465" cy="400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" r="8850" b="54718"/>
          <a:stretch>
            <a:fillRect/>
          </a:stretch>
        </p:blipFill>
        <p:spPr>
          <a:xfrm>
            <a:off x="2470150" y="45085"/>
            <a:ext cx="6459220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10"/>
          <a:stretch>
            <a:fillRect/>
          </a:stretch>
        </p:blipFill>
        <p:spPr>
          <a:xfrm>
            <a:off x="906780" y="2233295"/>
            <a:ext cx="9946640" cy="431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" r="13278" b="58608"/>
          <a:stretch>
            <a:fillRect/>
          </a:stretch>
        </p:blipFill>
        <p:spPr>
          <a:xfrm>
            <a:off x="2887980" y="139700"/>
            <a:ext cx="7426960" cy="21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t="84819"/>
          <a:stretch>
            <a:fillRect/>
          </a:stretch>
        </p:blipFill>
        <p:spPr>
          <a:xfrm>
            <a:off x="9827985" y="5804330"/>
            <a:ext cx="1823630" cy="8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9540" y="6021587"/>
            <a:ext cx="361904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84735"/>
            <a:ext cx="97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-154" r="39819" b="49998"/>
          <a:stretch>
            <a:fillRect/>
          </a:stretch>
        </p:blipFill>
        <p:spPr>
          <a:xfrm>
            <a:off x="768350" y="3348990"/>
            <a:ext cx="360045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57499" r="59614" b="154"/>
          <a:stretch>
            <a:fillRect/>
          </a:stretch>
        </p:blipFill>
        <p:spPr>
          <a:xfrm>
            <a:off x="4165600" y="3924730"/>
            <a:ext cx="3648075" cy="243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0" t="51248" r="17652" b="154"/>
          <a:stretch>
            <a:fillRect/>
          </a:stretch>
        </p:blipFill>
        <p:spPr>
          <a:xfrm>
            <a:off x="7682230" y="3564890"/>
            <a:ext cx="3599815" cy="279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541225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8110" y="3453765"/>
            <a:ext cx="6794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-154" r="39819" b="49998"/>
          <a:stretch>
            <a:fillRect/>
          </a:stretch>
        </p:blipFill>
        <p:spPr>
          <a:xfrm>
            <a:off x="3359785" y="3862705"/>
            <a:ext cx="360045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5105" y="1811655"/>
            <a:ext cx="32600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685" y="2588895"/>
            <a:ext cx="569214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57499" r="59614" b="154"/>
          <a:stretch>
            <a:fillRect/>
          </a:stretch>
        </p:blipFill>
        <p:spPr>
          <a:xfrm>
            <a:off x="3863975" y="3572305"/>
            <a:ext cx="3648075" cy="243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48055"/>
            <a:ext cx="9808210" cy="537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2910" y="3285490"/>
            <a:ext cx="40138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215" y="4142105"/>
            <a:ext cx="49898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0" t="51248" r="17652" b="154"/>
          <a:stretch>
            <a:fillRect/>
          </a:stretch>
        </p:blipFill>
        <p:spPr>
          <a:xfrm>
            <a:off x="9408795" y="3284855"/>
            <a:ext cx="2670175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3900" y="1781175"/>
            <a:ext cx="796861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448" y="2894666"/>
            <a:ext cx="1580952" cy="4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-154" r="39819" b="49998"/>
          <a:stretch>
            <a:fillRect/>
          </a:stretch>
        </p:blipFill>
        <p:spPr>
          <a:xfrm>
            <a:off x="768350" y="3420745"/>
            <a:ext cx="360045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t="57499" r="59614" b="154"/>
          <a:stretch>
            <a:fillRect/>
          </a:stretch>
        </p:blipFill>
        <p:spPr>
          <a:xfrm>
            <a:off x="4165600" y="3996485"/>
            <a:ext cx="3648075" cy="243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0" t="51248" r="17652" b="154"/>
          <a:stretch>
            <a:fillRect/>
          </a:stretch>
        </p:blipFill>
        <p:spPr>
          <a:xfrm>
            <a:off x="7682230" y="3636645"/>
            <a:ext cx="3599815" cy="279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9370" y="3914140"/>
            <a:ext cx="5981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18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758648"/>
            <a:ext cx="361904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