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84" r:id="rId4"/>
    <p:sldId id="385" r:id="rId5"/>
    <p:sldId id="353" r:id="rId6"/>
    <p:sldId id="386" r:id="rId7"/>
    <p:sldId id="387" r:id="rId8"/>
    <p:sldId id="388" r:id="rId9"/>
    <p:sldId id="389" r:id="rId10"/>
    <p:sldId id="390" r:id="rId11"/>
    <p:sldId id="391" r:id="rId12"/>
    <p:sldId id="345" r:id="rId13"/>
    <p:sldId id="393" r:id="rId14"/>
    <p:sldId id="342" r:id="rId15"/>
    <p:sldId id="341" r:id="rId16"/>
    <p:sldId id="340" r:id="rId17"/>
    <p:sldId id="338" r:id="rId18"/>
    <p:sldId id="337" r:id="rId19"/>
    <p:sldId id="336" r:id="rId20"/>
    <p:sldId id="335" r:id="rId21"/>
    <p:sldId id="334" r:id="rId22"/>
    <p:sldId id="332" r:id="rId23"/>
    <p:sldId id="394" r:id="rId24"/>
    <p:sldId id="395" r:id="rId25"/>
    <p:sldId id="328" r:id="rId26"/>
    <p:sldId id="327" r:id="rId27"/>
    <p:sldId id="326" r:id="rId28"/>
    <p:sldId id="396" r:id="rId29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25" userDrawn="1">
          <p15:clr>
            <a:srgbClr val="A4A3A4"/>
          </p15:clr>
        </p15:guide>
        <p15:guide id="2" pos="388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25"/>
        <p:guide pos="3886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3" Type="http://schemas.openxmlformats.org/officeDocument/2006/relationships/tags" Target="tags/tag1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2.png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30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31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42820" y="3067050"/>
            <a:ext cx="7705725" cy="7239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245"/>
            <a:ext cx="10800000" cy="57364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590915" y="3813175"/>
            <a:ext cx="2016125" cy="703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590915" y="4807585"/>
            <a:ext cx="2016125" cy="629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796655" y="5645150"/>
            <a:ext cx="1836420" cy="730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7900" y="582295"/>
            <a:ext cx="10284460" cy="44932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85" b="6141"/>
          <a:stretch>
            <a:fillRect/>
          </a:stretch>
        </p:blipFill>
        <p:spPr>
          <a:xfrm>
            <a:off x="1445260" y="4986020"/>
            <a:ext cx="9781540" cy="16109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/>
          <p:cNvSpPr/>
          <p:nvPr/>
        </p:nvSpPr>
        <p:spPr bwMode="white">
          <a:xfrm>
            <a:off x="2625090" y="5962015"/>
            <a:ext cx="1969770" cy="579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881"/>
          <a:stretch>
            <a:fillRect/>
          </a:stretch>
        </p:blipFill>
        <p:spPr>
          <a:xfrm>
            <a:off x="1509395" y="1976120"/>
            <a:ext cx="9408885" cy="31007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101215" y="3004820"/>
            <a:ext cx="6964680" cy="730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101215" y="3965575"/>
            <a:ext cx="7819390" cy="1111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755" y="1115265"/>
            <a:ext cx="10800000" cy="50875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515564" y="3697142"/>
            <a:ext cx="333333" cy="381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761060"/>
            <a:ext cx="10800000" cy="37255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05714" y="2990195"/>
            <a:ext cx="333333" cy="3811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545795"/>
            <a:ext cx="10800000" cy="8732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84"/>
          <a:stretch>
            <a:fillRect/>
          </a:stretch>
        </p:blipFill>
        <p:spPr>
          <a:xfrm>
            <a:off x="1463675" y="2419350"/>
            <a:ext cx="10056585" cy="28676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134600" y="2682240"/>
            <a:ext cx="652780" cy="621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187020"/>
            <a:ext cx="10800000" cy="47529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29523" y="3358712"/>
            <a:ext cx="409523" cy="3809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5795" y="828245"/>
            <a:ext cx="962610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22333" y="2705767"/>
            <a:ext cx="381988" cy="3313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5795" y="828245"/>
            <a:ext cx="948540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830727" y="2745454"/>
            <a:ext cx="309488" cy="3348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2355"/>
          <a:stretch>
            <a:fillRect/>
          </a:stretch>
        </p:blipFill>
        <p:spPr>
          <a:xfrm>
            <a:off x="868680" y="689610"/>
            <a:ext cx="10592435" cy="18694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197465" y="1772920"/>
            <a:ext cx="587375" cy="590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649"/>
          <a:stretch>
            <a:fillRect/>
          </a:stretch>
        </p:blipFill>
        <p:spPr>
          <a:xfrm>
            <a:off x="1581150" y="2420620"/>
            <a:ext cx="9023985" cy="41675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617550"/>
            <a:ext cx="10800000" cy="34349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3787140" y="4122420"/>
            <a:ext cx="1287780" cy="689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054"/>
          <a:stretch>
            <a:fillRect/>
          </a:stretch>
        </p:blipFill>
        <p:spPr>
          <a:xfrm>
            <a:off x="350520" y="2787650"/>
            <a:ext cx="7922895" cy="22834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024" r="13552"/>
          <a:stretch>
            <a:fillRect/>
          </a:stretch>
        </p:blipFill>
        <p:spPr>
          <a:xfrm>
            <a:off x="316230" y="5261610"/>
            <a:ext cx="6858000" cy="635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649"/>
          <a:stretch>
            <a:fillRect/>
          </a:stretch>
        </p:blipFill>
        <p:spPr>
          <a:xfrm>
            <a:off x="6167755" y="2277110"/>
            <a:ext cx="5791835" cy="26746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075" b="62946"/>
          <a:stretch>
            <a:fillRect/>
          </a:stretch>
        </p:blipFill>
        <p:spPr>
          <a:xfrm>
            <a:off x="335280" y="1772920"/>
            <a:ext cx="7445375" cy="13449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689305"/>
            <a:ext cx="10800000" cy="37735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219"/>
          <a:stretch>
            <a:fillRect/>
          </a:stretch>
        </p:blipFill>
        <p:spPr>
          <a:xfrm>
            <a:off x="1150620" y="1186815"/>
            <a:ext cx="9912440" cy="47110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481195" y="1489075"/>
            <a:ext cx="731520" cy="285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026150" y="2354580"/>
            <a:ext cx="848360" cy="440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364105" y="4233545"/>
            <a:ext cx="1578610" cy="429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462145" y="5100320"/>
            <a:ext cx="775335" cy="563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9" grpId="0" bldLvl="0" animBg="1"/>
      <p:bldP spid="10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6790" y="452120"/>
            <a:ext cx="10266680" cy="48514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218"/>
          <a:stretch>
            <a:fillRect/>
          </a:stretch>
        </p:blipFill>
        <p:spPr>
          <a:xfrm>
            <a:off x="3529330" y="4356735"/>
            <a:ext cx="6520180" cy="24244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84"/>
          <a:stretch>
            <a:fillRect/>
          </a:stretch>
        </p:blipFill>
        <p:spPr>
          <a:xfrm>
            <a:off x="720090" y="828040"/>
            <a:ext cx="10056585" cy="36614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158095" y="2001044"/>
            <a:ext cx="371428" cy="3527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8900"/>
          <a:stretch>
            <a:fillRect/>
          </a:stretch>
        </p:blipFill>
        <p:spPr>
          <a:xfrm>
            <a:off x="4295775" y="3501390"/>
            <a:ext cx="3600450" cy="29248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674" r="10218"/>
          <a:stretch>
            <a:fillRect/>
          </a:stretch>
        </p:blipFill>
        <p:spPr>
          <a:xfrm>
            <a:off x="7896225" y="3500755"/>
            <a:ext cx="3688715" cy="29248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216"/>
          <a:stretch>
            <a:fillRect/>
          </a:stretch>
        </p:blipFill>
        <p:spPr>
          <a:xfrm>
            <a:off x="1581150" y="1473835"/>
            <a:ext cx="9264740" cy="10655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295345" y="1781233"/>
            <a:ext cx="580952" cy="3743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218"/>
          <a:stretch>
            <a:fillRect/>
          </a:stretch>
        </p:blipFill>
        <p:spPr>
          <a:xfrm>
            <a:off x="2420620" y="2562860"/>
            <a:ext cx="7865110" cy="29248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219"/>
          <a:stretch>
            <a:fillRect/>
          </a:stretch>
        </p:blipFill>
        <p:spPr>
          <a:xfrm>
            <a:off x="1222375" y="899795"/>
            <a:ext cx="9912440" cy="28041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218"/>
          <a:stretch>
            <a:fillRect/>
          </a:stretch>
        </p:blipFill>
        <p:spPr>
          <a:xfrm>
            <a:off x="2566670" y="3500755"/>
            <a:ext cx="7865110" cy="29248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133"/>
          <a:stretch>
            <a:fillRect/>
          </a:stretch>
        </p:blipFill>
        <p:spPr>
          <a:xfrm>
            <a:off x="911860" y="838200"/>
            <a:ext cx="9552395" cy="57600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772160" y="904875"/>
            <a:ext cx="7228840" cy="527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0720" y="1800225"/>
            <a:ext cx="7865110" cy="915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33425" y="3011805"/>
            <a:ext cx="4656455" cy="529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75874" y="3893631"/>
            <a:ext cx="4899676" cy="8896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833755" y="5121910"/>
            <a:ext cx="9563100" cy="1399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8900"/>
          <a:stretch>
            <a:fillRect/>
          </a:stretch>
        </p:blipFill>
        <p:spPr>
          <a:xfrm>
            <a:off x="8618855" y="135890"/>
            <a:ext cx="3020060" cy="24536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674" r="10218"/>
          <a:stretch>
            <a:fillRect/>
          </a:stretch>
        </p:blipFill>
        <p:spPr>
          <a:xfrm>
            <a:off x="8546465" y="2420620"/>
            <a:ext cx="3092450" cy="24517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  <p:bldP spid="9" grpId="0" bldLvl="0" animBg="1"/>
      <p:bldP spid="11" grpId="0" bldLvl="0" animBg="1"/>
      <p:bldP spid="13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474040"/>
            <a:ext cx="10800000" cy="45532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615238" y="2617116"/>
            <a:ext cx="1028571" cy="4477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230110" y="4287520"/>
            <a:ext cx="1931035" cy="697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28"/>
          <a:stretch>
            <a:fillRect/>
          </a:stretch>
        </p:blipFill>
        <p:spPr>
          <a:xfrm>
            <a:off x="1681480" y="725805"/>
            <a:ext cx="9075420" cy="60153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9606915" y="2924810"/>
            <a:ext cx="669290" cy="584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74"/>
          <a:stretch>
            <a:fillRect/>
          </a:stretch>
        </p:blipFill>
        <p:spPr>
          <a:xfrm>
            <a:off x="935355" y="1186815"/>
            <a:ext cx="10489655" cy="48571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502275" y="2345690"/>
            <a:ext cx="3764915" cy="524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160645" y="3291205"/>
            <a:ext cx="5876290" cy="564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555490" y="4269740"/>
            <a:ext cx="6055995" cy="537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880610" y="5224145"/>
            <a:ext cx="5227955" cy="537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0" grpId="0" bldLvl="0" animBg="1"/>
      <p:bldP spid="13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5265" y="1689305"/>
            <a:ext cx="10800000" cy="39621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2791460" y="4672330"/>
            <a:ext cx="5104130" cy="751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49"/>
          <a:stretch>
            <a:fillRect/>
          </a:stretch>
        </p:blipFill>
        <p:spPr>
          <a:xfrm>
            <a:off x="1150620" y="1689100"/>
            <a:ext cx="9984830" cy="38023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2167255" y="2752725"/>
            <a:ext cx="8713470" cy="607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2173605" y="4649470"/>
            <a:ext cx="8498840" cy="607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21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49"/>
          <a:stretch>
            <a:fillRect/>
          </a:stretch>
        </p:blipFill>
        <p:spPr>
          <a:xfrm>
            <a:off x="1078865" y="2047875"/>
            <a:ext cx="10200730" cy="28117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2209165" y="3107690"/>
            <a:ext cx="8881745" cy="621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1747520" y="4070350"/>
            <a:ext cx="2517775" cy="570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20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80"/>
          <a:stretch>
            <a:fillRect/>
          </a:stretch>
        </p:blipFill>
        <p:spPr>
          <a:xfrm>
            <a:off x="863600" y="1689100"/>
            <a:ext cx="10489020" cy="36455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16990" y="2915920"/>
            <a:ext cx="3654425" cy="513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54760" y="3710940"/>
            <a:ext cx="9727565" cy="601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149850" y="4593590"/>
            <a:ext cx="2228850" cy="551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YTNjM2EwNWJlZTJhNGZjOTUwNGJmNTFmZWFlMWExNzk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4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64</cp:revision>
  <dcterms:created xsi:type="dcterms:W3CDTF">2015-09-16T06:44:00Z</dcterms:created>
  <dcterms:modified xsi:type="dcterms:W3CDTF">2024-08-07T09:09:40Z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2052-12.1.0.16388</vt:lpwstr>
  </property>
  <property fmtid="{D5CDD505-2E9C-101B-9397-08002B2CF9AE}" pid="3" name="ICV">
    <vt:lpwstr>0803F182AC044BA3913AF2E555CD301E</vt:lpwstr>
  </property>
</Properties>
</file>