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6" r:id="rId5"/>
    <p:sldId id="339" r:id="rId6"/>
    <p:sldId id="357" r:id="rId7"/>
    <p:sldId id="336" r:id="rId8"/>
    <p:sldId id="335" r:id="rId9"/>
    <p:sldId id="334" r:id="rId10"/>
    <p:sldId id="332" r:id="rId11"/>
    <p:sldId id="331" r:id="rId12"/>
    <p:sldId id="330" r:id="rId13"/>
    <p:sldId id="329" r:id="rId14"/>
    <p:sldId id="327" r:id="rId15"/>
    <p:sldId id="359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6705" y="3070860"/>
            <a:ext cx="11579860" cy="7162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185" y="659130"/>
            <a:ext cx="8586470" cy="5954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1755"/>
            <a:ext cx="10800000" cy="5228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971755"/>
            <a:ext cx="10800000" cy="1806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07346" y="1182050"/>
            <a:ext cx="1600000" cy="449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75" t="52498" r="13552"/>
          <a:stretch>
            <a:fillRect/>
          </a:stretch>
        </p:blipFill>
        <p:spPr>
          <a:xfrm>
            <a:off x="3215640" y="3931920"/>
            <a:ext cx="7632700" cy="2483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2851990"/>
            <a:ext cx="10800000" cy="1735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379089" y="3052182"/>
            <a:ext cx="1704761" cy="43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55280" y="3948283"/>
            <a:ext cx="533333" cy="40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684735"/>
            <a:ext cx="10800000" cy="1806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97822" y="933266"/>
            <a:ext cx="1047619" cy="439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2568145"/>
            <a:ext cx="10800000" cy="1814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930525" y="3542030"/>
            <a:ext cx="121920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75" t="52498" r="13552"/>
          <a:stretch>
            <a:fillRect/>
          </a:stretch>
        </p:blipFill>
        <p:spPr>
          <a:xfrm>
            <a:off x="2279650" y="4221480"/>
            <a:ext cx="7632700" cy="2483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1115265"/>
            <a:ext cx="10800000" cy="2037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647940" y="1073785"/>
            <a:ext cx="3507740" cy="1011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97496" y="2511817"/>
            <a:ext cx="1285714" cy="430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75" t="52498" r="13552"/>
          <a:stretch>
            <a:fillRect/>
          </a:stretch>
        </p:blipFill>
        <p:spPr>
          <a:xfrm>
            <a:off x="2639695" y="3212465"/>
            <a:ext cx="7632700" cy="2483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900000"/>
            <a:ext cx="100595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1115265"/>
            <a:ext cx="10800000" cy="24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45441" y="1229942"/>
            <a:ext cx="514285" cy="430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69251" y="2099576"/>
            <a:ext cx="1028571" cy="43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63535" y="2073910"/>
            <a:ext cx="3042285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88298" y="2959654"/>
            <a:ext cx="476190" cy="43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16" t="60155" r="10756"/>
          <a:stretch>
            <a:fillRect/>
          </a:stretch>
        </p:blipFill>
        <p:spPr>
          <a:xfrm>
            <a:off x="2682240" y="3860165"/>
            <a:ext cx="7416800" cy="2294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16"/>
          <a:stretch>
            <a:fillRect/>
          </a:stretch>
        </p:blipFill>
        <p:spPr>
          <a:xfrm>
            <a:off x="1078865" y="971550"/>
            <a:ext cx="9264740" cy="904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93290" y="1099185"/>
            <a:ext cx="1270635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2119835"/>
            <a:ext cx="10800000" cy="16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231155" y="2301340"/>
            <a:ext cx="1066666" cy="496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67190" y="2119630"/>
            <a:ext cx="138747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16" t="60155" r="10756"/>
          <a:stretch>
            <a:fillRect/>
          </a:stretch>
        </p:blipFill>
        <p:spPr>
          <a:xfrm>
            <a:off x="2682240" y="3860165"/>
            <a:ext cx="7416800" cy="2294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1258775"/>
            <a:ext cx="10800000" cy="18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81470" y="1351915"/>
            <a:ext cx="4429760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32915" y="2286635"/>
            <a:ext cx="583946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16" t="60155" r="10756"/>
          <a:stretch>
            <a:fillRect/>
          </a:stretch>
        </p:blipFill>
        <p:spPr>
          <a:xfrm>
            <a:off x="2466975" y="3286125"/>
            <a:ext cx="7416800" cy="2294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10" y="828245"/>
            <a:ext cx="106229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58123" y="3736388"/>
            <a:ext cx="2070256" cy="469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36" b="28589"/>
          <a:stretch>
            <a:fillRect/>
          </a:stretch>
        </p:blipFill>
        <p:spPr>
          <a:xfrm>
            <a:off x="2048510" y="1916430"/>
            <a:ext cx="8049260" cy="3342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81720" y="3818890"/>
            <a:ext cx="125031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21000" y="4532630"/>
            <a:ext cx="503936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260"/>
          <a:stretch>
            <a:fillRect/>
          </a:stretch>
        </p:blipFill>
        <p:spPr>
          <a:xfrm>
            <a:off x="2418080" y="5156835"/>
            <a:ext cx="6974205" cy="1655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943"/>
          <a:stretch>
            <a:fillRect/>
          </a:stretch>
        </p:blipFill>
        <p:spPr>
          <a:xfrm>
            <a:off x="2048510" y="582930"/>
            <a:ext cx="8049260" cy="1333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4"/>
          <a:stretch>
            <a:fillRect/>
          </a:stretch>
        </p:blipFill>
        <p:spPr>
          <a:xfrm>
            <a:off x="1150620" y="971550"/>
            <a:ext cx="10128975" cy="2847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17"/>
          <a:stretch>
            <a:fillRect/>
          </a:stretch>
        </p:blipFill>
        <p:spPr>
          <a:xfrm>
            <a:off x="1774190" y="3932555"/>
            <a:ext cx="9480640" cy="2045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43240" y="3997325"/>
            <a:ext cx="303657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36090" y="4691380"/>
            <a:ext cx="4167505" cy="1144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0075" y="631190"/>
            <a:ext cx="8599170" cy="5006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08795" y="5085080"/>
            <a:ext cx="58547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324"/>
          <a:stretch>
            <a:fillRect/>
          </a:stretch>
        </p:blipFill>
        <p:spPr>
          <a:xfrm>
            <a:off x="2352040" y="4915535"/>
            <a:ext cx="6720840" cy="1942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2024-08-07T09:24:37Z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