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2933700"/>
            <a:ext cx="121824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0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2529786"/>
            <a:ext cx="1066397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395" y="3419475"/>
            <a:ext cx="13696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294" y="4617137"/>
            <a:ext cx="1104483" cy="5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35710"/>
            <a:ext cx="11340000" cy="446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2435" y="3453714"/>
            <a:ext cx="552241" cy="51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25" y="4303395"/>
            <a:ext cx="24930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8775" y="4302760"/>
            <a:ext cx="140208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5017770"/>
            <a:ext cx="2978150" cy="174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2230" y="2378710"/>
            <a:ext cx="13557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3789045"/>
            <a:ext cx="503809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8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9855" y="3444240"/>
            <a:ext cx="65151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 b="3881"/>
          <a:stretch>
            <a:fillRect/>
          </a:stretch>
        </p:blipFill>
        <p:spPr>
          <a:xfrm>
            <a:off x="5664200" y="3213100"/>
            <a:ext cx="2569845" cy="326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 b="3881"/>
          <a:stretch>
            <a:fillRect/>
          </a:stretch>
        </p:blipFill>
        <p:spPr>
          <a:xfrm>
            <a:off x="10267950" y="1340485"/>
            <a:ext cx="158115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" y="1296035"/>
            <a:ext cx="9853930" cy="477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440" y="4148455"/>
            <a:ext cx="14795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2853"/>
          <a:stretch>
            <a:fillRect/>
          </a:stretch>
        </p:blipFill>
        <p:spPr>
          <a:xfrm>
            <a:off x="9840595" y="3284855"/>
            <a:ext cx="2313940" cy="188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10013315" cy="451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420620"/>
            <a:ext cx="126174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4149090"/>
            <a:ext cx="15487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2853"/>
          <a:stretch>
            <a:fillRect/>
          </a:stretch>
        </p:blipFill>
        <p:spPr>
          <a:xfrm>
            <a:off x="9552305" y="2348865"/>
            <a:ext cx="2581275" cy="209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24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3703135"/>
            <a:ext cx="1447254" cy="4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5079" r="18938" b="2866"/>
          <a:stretch>
            <a:fillRect/>
          </a:stretch>
        </p:blipFill>
        <p:spPr>
          <a:xfrm>
            <a:off x="5160010" y="4436745"/>
            <a:ext cx="2229485" cy="208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110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3498907"/>
            <a:ext cx="1123526" cy="46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5079"/>
          <a:stretch>
            <a:fillRect/>
          </a:stretch>
        </p:blipFill>
        <p:spPr>
          <a:xfrm>
            <a:off x="6240190" y="3356890"/>
            <a:ext cx="5387930" cy="31442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" t="62575" r="84" b="-504"/>
          <a:stretch>
            <a:fillRect/>
          </a:stretch>
        </p:blipFill>
        <p:spPr>
          <a:xfrm>
            <a:off x="335280" y="1412875"/>
            <a:ext cx="10831830" cy="200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4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2025-06-20T06:13:33Z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