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7" r:id="rId17"/>
    <p:sldId id="336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2962275"/>
            <a:ext cx="90201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105"/>
            <a:ext cx="11340000" cy="4630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1585" y="1958975"/>
            <a:ext cx="96520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2100"/>
          <a:stretch>
            <a:fillRect/>
          </a:stretch>
        </p:blipFill>
        <p:spPr>
          <a:xfrm>
            <a:off x="4368165" y="4652645"/>
            <a:ext cx="3381375" cy="216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3180" y="4188460"/>
            <a:ext cx="84201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/>
          <a:stretch>
            <a:fillRect/>
          </a:stretch>
        </p:blipFill>
        <p:spPr>
          <a:xfrm>
            <a:off x="4944110" y="3932555"/>
            <a:ext cx="233426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8693333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/>
          <a:stretch>
            <a:fillRect/>
          </a:stretch>
        </p:blipFill>
        <p:spPr>
          <a:xfrm>
            <a:off x="9768840" y="2204720"/>
            <a:ext cx="2334260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1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204720"/>
            <a:ext cx="10801395" cy="366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4627" y="2376155"/>
            <a:ext cx="1047355" cy="4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5811" y="4255486"/>
            <a:ext cx="1047355" cy="4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2285" y="4265026"/>
            <a:ext cx="1104483" cy="4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575685" y="4725670"/>
            <a:ext cx="5261610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7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85430"/>
            <a:ext cx="371334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 b="36161"/>
          <a:stretch>
            <a:fillRect/>
          </a:stretch>
        </p:blipFill>
        <p:spPr>
          <a:xfrm>
            <a:off x="911860" y="4653280"/>
            <a:ext cx="10584860" cy="1728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 t="71838" r="87938" b="4255"/>
          <a:stretch>
            <a:fillRect/>
          </a:stretch>
        </p:blipFill>
        <p:spPr>
          <a:xfrm>
            <a:off x="11209020" y="5661025"/>
            <a:ext cx="935990" cy="6474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10014585" y="3068955"/>
            <a:ext cx="1685290" cy="189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1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71651"/>
            <a:ext cx="37133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20204"/>
          <a:stretch>
            <a:fillRect/>
          </a:stretch>
        </p:blipFill>
        <p:spPr>
          <a:xfrm>
            <a:off x="7608570" y="3072765"/>
            <a:ext cx="3133090" cy="330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1250930" cy="5689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764540"/>
            <a:ext cx="246634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55630" cy="5483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060575"/>
            <a:ext cx="31426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924810"/>
            <a:ext cx="5884545" cy="366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4585"/>
            <a:ext cx="10472420" cy="5164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8115" y="2492375"/>
            <a:ext cx="1873885" cy="13639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48295"/>
            <a:ext cx="2923073" cy="42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988820"/>
            <a:ext cx="3762375" cy="273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340485"/>
            <a:ext cx="10438765" cy="5229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85" y="2636520"/>
            <a:ext cx="1737995" cy="11061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00468"/>
            <a:ext cx="2923073" cy="4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261870"/>
            <a:ext cx="449199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076700"/>
            <a:ext cx="4070350" cy="24936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491044"/>
            <a:ext cx="2923073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132330"/>
            <a:ext cx="6303010" cy="386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4296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9365"/>
            <a:ext cx="11340000" cy="470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179804"/>
            <a:ext cx="1133047" cy="4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3171030"/>
            <a:ext cx="542720" cy="4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0377" y="3171030"/>
            <a:ext cx="504634" cy="4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50" y="2958465"/>
            <a:ext cx="232727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720" y="4076477"/>
            <a:ext cx="1133047" cy="4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3526" y="5020048"/>
            <a:ext cx="1094962" cy="4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5735955" y="4591685"/>
            <a:ext cx="2758440" cy="205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539606"/>
            <a:ext cx="542720" cy="4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3410585"/>
            <a:ext cx="27368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8918" r="5600"/>
          <a:stretch>
            <a:fillRect/>
          </a:stretch>
        </p:blipFill>
        <p:spPr>
          <a:xfrm>
            <a:off x="7031990" y="4364990"/>
            <a:ext cx="1689100" cy="206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2462630"/>
            <a:ext cx="1161612" cy="4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5311480"/>
            <a:ext cx="1123526" cy="4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2040" y="1340485"/>
            <a:ext cx="16090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885" y="2420620"/>
            <a:ext cx="21786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36970"/>
          <a:stretch>
            <a:fillRect/>
          </a:stretch>
        </p:blipFill>
        <p:spPr>
          <a:xfrm>
            <a:off x="3568745" y="3068955"/>
            <a:ext cx="3947750" cy="32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