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77" r:id="rId4"/>
    <p:sldId id="376" r:id="rId5"/>
    <p:sldId id="375" r:id="rId6"/>
    <p:sldId id="374" r:id="rId7"/>
    <p:sldId id="373" r:id="rId8"/>
    <p:sldId id="372" r:id="rId9"/>
    <p:sldId id="370" r:id="rId10"/>
    <p:sldId id="367" r:id="rId11"/>
    <p:sldId id="366" r:id="rId12"/>
    <p:sldId id="364" r:id="rId13"/>
    <p:sldId id="361" r:id="rId14"/>
    <p:sldId id="359" r:id="rId15"/>
    <p:sldId id="358" r:id="rId16"/>
    <p:sldId id="357" r:id="rId17"/>
    <p:sldId id="356" r:id="rId18"/>
    <p:sldId id="354" r:id="rId19"/>
    <p:sldId id="353" r:id="rId20"/>
    <p:sldId id="351" r:id="rId21"/>
    <p:sldId id="349" r:id="rId22"/>
    <p:sldId id="348" r:id="rId23"/>
    <p:sldId id="347" r:id="rId24"/>
    <p:sldId id="346" r:id="rId25"/>
    <p:sldId id="344" r:id="rId26"/>
    <p:sldId id="342" r:id="rId27"/>
    <p:sldId id="341" r:id="rId28"/>
    <p:sldId id="340" r:id="rId29"/>
    <p:sldId id="339" r:id="rId30"/>
    <p:sldId id="337" r:id="rId31"/>
    <p:sldId id="336" r:id="rId32"/>
    <p:sldId id="335" r:id="rId33"/>
    <p:sldId id="334" r:id="rId34"/>
    <p:sldId id="332" r:id="rId35"/>
    <p:sldId id="331" r:id="rId36"/>
    <p:sldId id="330" r:id="rId37"/>
    <p:sldId id="329" r:id="rId38"/>
    <p:sldId id="328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2924175"/>
            <a:ext cx="75533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5" y="1189990"/>
            <a:ext cx="10725150" cy="381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3890" y="1915795"/>
            <a:ext cx="27940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940935"/>
            <a:ext cx="10725150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9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8955" y="2688590"/>
            <a:ext cx="4902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839470" y="3212465"/>
            <a:ext cx="11089050" cy="3504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2789174"/>
            <a:ext cx="656977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438149"/>
            <a:ext cx="247556" cy="28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999740" y="3284855"/>
            <a:ext cx="717618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092456"/>
            <a:ext cx="399899" cy="2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2712783"/>
            <a:ext cx="1532947" cy="35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2064048"/>
            <a:ext cx="799798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722723"/>
            <a:ext cx="723627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22387" r="3069"/>
          <a:stretch>
            <a:fillRect/>
          </a:stretch>
        </p:blipFill>
        <p:spPr>
          <a:xfrm>
            <a:off x="4269740" y="3429000"/>
            <a:ext cx="3383870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035004"/>
            <a:ext cx="761712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732" y="3361234"/>
            <a:ext cx="828362" cy="3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2094001"/>
            <a:ext cx="171385" cy="27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724992"/>
            <a:ext cx="742670" cy="36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/>
          <a:stretch>
            <a:fillRect/>
          </a:stretch>
        </p:blipFill>
        <p:spPr>
          <a:xfrm>
            <a:off x="4367530" y="3068955"/>
            <a:ext cx="2639740" cy="325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2083140"/>
            <a:ext cx="761712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2073594"/>
            <a:ext cx="752191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19934" r="45605"/>
          <a:stretch>
            <a:fillRect/>
          </a:stretch>
        </p:blipFill>
        <p:spPr>
          <a:xfrm>
            <a:off x="4583430" y="3356610"/>
            <a:ext cx="3312750" cy="260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757245"/>
            <a:ext cx="618891" cy="2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944" y="2757245"/>
            <a:ext cx="837883" cy="2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3414351"/>
            <a:ext cx="247556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5" r="12588" b="2597"/>
          <a:stretch>
            <a:fillRect/>
          </a:stretch>
        </p:blipFill>
        <p:spPr>
          <a:xfrm>
            <a:off x="4403725" y="3356610"/>
            <a:ext cx="3384595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0" y="1008100"/>
            <a:ext cx="11340000" cy="3474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7152" y="3967362"/>
            <a:ext cx="2247052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 b="4751"/>
          <a:stretch>
            <a:fillRect/>
          </a:stretch>
        </p:blipFill>
        <p:spPr>
          <a:xfrm>
            <a:off x="4007485" y="4483100"/>
            <a:ext cx="3638550" cy="2304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4436745"/>
            <a:ext cx="4323080" cy="241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4109750"/>
            <a:ext cx="333249" cy="2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72"/>
          <a:stretch>
            <a:fillRect/>
          </a:stretch>
        </p:blipFill>
        <p:spPr>
          <a:xfrm>
            <a:off x="360045" y="1224280"/>
            <a:ext cx="11339830" cy="6921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/>
          <a:stretch>
            <a:fillRect/>
          </a:stretch>
        </p:blipFill>
        <p:spPr>
          <a:xfrm>
            <a:off x="360045" y="1844955"/>
            <a:ext cx="11339830" cy="3115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16430"/>
            <a:ext cx="10895965" cy="30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2072447"/>
            <a:ext cx="2247052" cy="3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2730233"/>
            <a:ext cx="809319" cy="3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407085"/>
            <a:ext cx="3361057" cy="36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/>
          <a:stretch>
            <a:fillRect/>
          </a:stretch>
        </p:blipFill>
        <p:spPr>
          <a:xfrm>
            <a:off x="586740" y="3886835"/>
            <a:ext cx="10386060" cy="2853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" y="3958590"/>
            <a:ext cx="9980295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1424250"/>
            <a:ext cx="714105" cy="33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2778328"/>
            <a:ext cx="590327" cy="29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3417224"/>
            <a:ext cx="1275868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3958590"/>
            <a:ext cx="9980295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1998003"/>
            <a:ext cx="2275617" cy="37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2666895"/>
            <a:ext cx="4494105" cy="37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716655"/>
            <a:ext cx="6938010" cy="1915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/>
          <a:stretch>
            <a:fillRect/>
          </a:stretch>
        </p:blipFill>
        <p:spPr>
          <a:xfrm>
            <a:off x="713740" y="3572510"/>
            <a:ext cx="4373880" cy="191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9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623570" y="2708910"/>
            <a:ext cx="5040040" cy="3585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/>
          <a:stretch>
            <a:fillRect/>
          </a:stretch>
        </p:blipFill>
        <p:spPr>
          <a:xfrm>
            <a:off x="5591855" y="2708910"/>
            <a:ext cx="6371545" cy="35858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357474"/>
            <a:ext cx="1875717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2034382"/>
            <a:ext cx="1513904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7984" y="2034382"/>
            <a:ext cx="780754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2749425"/>
            <a:ext cx="742670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791585" y="3716655"/>
            <a:ext cx="408813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2148089"/>
            <a:ext cx="1513904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3529461"/>
            <a:ext cx="304685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896225" y="3805555"/>
            <a:ext cx="408813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3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2092890"/>
            <a:ext cx="1123526" cy="37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791585" y="2852420"/>
            <a:ext cx="408813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5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00"/>
          <a:stretch>
            <a:fillRect/>
          </a:stretch>
        </p:blipFill>
        <p:spPr>
          <a:xfrm>
            <a:off x="983615" y="4580890"/>
            <a:ext cx="10296570" cy="18529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1376347"/>
            <a:ext cx="1894760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4766089"/>
            <a:ext cx="4522670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5527829"/>
            <a:ext cx="1104483" cy="35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268730"/>
            <a:ext cx="4219575" cy="393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788214"/>
            <a:ext cx="285642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4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2122044"/>
            <a:ext cx="4951133" cy="36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809908"/>
            <a:ext cx="7160100" cy="36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644900"/>
            <a:ext cx="1543050" cy="214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485" y="3429000"/>
            <a:ext cx="30194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54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3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839470" y="1772285"/>
            <a:ext cx="10800760" cy="218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3228" y="2173058"/>
            <a:ext cx="1885239" cy="37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8770" y="2870126"/>
            <a:ext cx="771234" cy="3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5" y="4149090"/>
            <a:ext cx="67627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838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689541"/>
            <a:ext cx="752191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5655" y="4807585"/>
            <a:ext cx="5514340" cy="205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9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130870"/>
            <a:ext cx="1513904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3140710"/>
            <a:ext cx="6899275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2713921"/>
            <a:ext cx="1123526" cy="37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3140710"/>
            <a:ext cx="6899275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0"/>
          <a:stretch>
            <a:fillRect/>
          </a:stretch>
        </p:blipFill>
        <p:spPr>
          <a:xfrm>
            <a:off x="2135505" y="3941445"/>
            <a:ext cx="7632700" cy="24752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6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0"/>
          <a:stretch>
            <a:fillRect/>
          </a:stretch>
        </p:blipFill>
        <p:spPr>
          <a:xfrm>
            <a:off x="2135505" y="3941445"/>
            <a:ext cx="7632700" cy="24752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636520"/>
            <a:ext cx="698881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0"/>
          <a:stretch>
            <a:fillRect/>
          </a:stretch>
        </p:blipFill>
        <p:spPr>
          <a:xfrm>
            <a:off x="6240145" y="4725035"/>
            <a:ext cx="5813425" cy="18853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280" y="3342005"/>
            <a:ext cx="1090485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149090"/>
            <a:ext cx="1084834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725035"/>
            <a:ext cx="499872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77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0"/>
          <a:stretch>
            <a:fillRect/>
          </a:stretch>
        </p:blipFill>
        <p:spPr>
          <a:xfrm>
            <a:off x="2927350" y="4364990"/>
            <a:ext cx="5813425" cy="18853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27125" y="2132330"/>
            <a:ext cx="106800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2924810"/>
            <a:ext cx="106800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500755"/>
            <a:ext cx="106800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7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33889"/>
            <a:ext cx="266599" cy="28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09833"/>
            <a:ext cx="285642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43124"/>
            <a:ext cx="295163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778828"/>
            <a:ext cx="266599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16375"/>
            <a:ext cx="11340000" cy="2790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787242"/>
            <a:ext cx="295163" cy="2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84"/>
          <a:stretch>
            <a:fillRect/>
          </a:stretch>
        </p:blipFill>
        <p:spPr>
          <a:xfrm>
            <a:off x="2567305" y="3212465"/>
            <a:ext cx="6769100" cy="2254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444845"/>
            <a:ext cx="11340000" cy="126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05066"/>
            <a:ext cx="266599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2025-06-20T02:26:49Z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