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2909570"/>
            <a:ext cx="49053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2616757"/>
            <a:ext cx="885491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4554855" y="4244975"/>
            <a:ext cx="3367405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2645506"/>
            <a:ext cx="780754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4728210" y="4364990"/>
            <a:ext cx="3020695" cy="20935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8112125" y="4424045"/>
            <a:ext cx="2322195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3573145"/>
            <a:ext cx="12109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4741928"/>
            <a:ext cx="571284" cy="4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7340" y="2265045"/>
            <a:ext cx="20396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0"/>
          <a:stretch>
            <a:fillRect/>
          </a:stretch>
        </p:blipFill>
        <p:spPr>
          <a:xfrm>
            <a:off x="360045" y="1988820"/>
            <a:ext cx="11000740" cy="2049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75"/>
          <a:stretch>
            <a:fillRect/>
          </a:stretch>
        </p:blipFill>
        <p:spPr>
          <a:xfrm>
            <a:off x="335280" y="1124585"/>
            <a:ext cx="5666105" cy="9575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860800"/>
            <a:ext cx="11000740" cy="28740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56495" y="5732780"/>
            <a:ext cx="6445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4345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6995" y="5473700"/>
            <a:ext cx="7645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8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420" y="3455035"/>
            <a:ext cx="7924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96060"/>
            <a:ext cx="11340000" cy="5303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1073" y="5774291"/>
            <a:ext cx="342770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 b="9043"/>
          <a:stretch>
            <a:fillRect/>
          </a:stretch>
        </p:blipFill>
        <p:spPr>
          <a:xfrm>
            <a:off x="9696450" y="980440"/>
            <a:ext cx="2452370" cy="161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7"/>
          <a:stretch>
            <a:fillRect/>
          </a:stretch>
        </p:blipFill>
        <p:spPr>
          <a:xfrm>
            <a:off x="479425" y="1052830"/>
            <a:ext cx="11339830" cy="56168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33989" y="4243596"/>
            <a:ext cx="437984" cy="4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 b="9043"/>
          <a:stretch>
            <a:fillRect/>
          </a:stretch>
        </p:blipFill>
        <p:spPr>
          <a:xfrm>
            <a:off x="9048750" y="1196340"/>
            <a:ext cx="2452370" cy="1616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5" y="3374390"/>
            <a:ext cx="5626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1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3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5855" y="2296160"/>
            <a:ext cx="172910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8705" y="4149090"/>
            <a:ext cx="200088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26139" b="11218"/>
          <a:stretch>
            <a:fillRect/>
          </a:stretch>
        </p:blipFill>
        <p:spPr>
          <a:xfrm>
            <a:off x="3863975" y="5013325"/>
            <a:ext cx="2283460" cy="173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6"/>
          <a:stretch>
            <a:fillRect/>
          </a:stretch>
        </p:blipFill>
        <p:spPr>
          <a:xfrm>
            <a:off x="360045" y="1124585"/>
            <a:ext cx="11339830" cy="5617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1700530"/>
            <a:ext cx="4552950" cy="104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670" y="3406140"/>
            <a:ext cx="7607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149090"/>
            <a:ext cx="1099756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34"/>
          <a:stretch>
            <a:fillRect/>
          </a:stretch>
        </p:blipFill>
        <p:spPr>
          <a:xfrm>
            <a:off x="5908040" y="2348865"/>
            <a:ext cx="5749925" cy="16884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225" y="3336290"/>
            <a:ext cx="6210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420620"/>
            <a:ext cx="25552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3521826"/>
            <a:ext cx="856926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70" y="3356610"/>
            <a:ext cx="13881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002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9112885" y="1058545"/>
            <a:ext cx="2520950" cy="174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844675"/>
            <a:ext cx="7091680" cy="3792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7896225" y="2564765"/>
            <a:ext cx="3512820" cy="24345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2473665"/>
            <a:ext cx="1675768" cy="48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4728210" y="4364990"/>
            <a:ext cx="3020695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5" y="1052550"/>
            <a:ext cx="11340000" cy="503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15" y="3341774"/>
            <a:ext cx="1123526" cy="50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279" y="4410079"/>
            <a:ext cx="1085440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8688705" y="4940935"/>
            <a:ext cx="2665095" cy="184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