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1" r:id="rId4"/>
    <p:sldId id="339" r:id="rId5"/>
    <p:sldId id="337" r:id="rId6"/>
    <p:sldId id="335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867025"/>
            <a:ext cx="84010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0464165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363" y="3973353"/>
            <a:ext cx="2662104" cy="3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11210"/>
          <a:stretch>
            <a:fillRect/>
          </a:stretch>
        </p:blipFill>
        <p:spPr>
          <a:xfrm>
            <a:off x="1055370" y="4509135"/>
            <a:ext cx="10839450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7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06" y="4532037"/>
            <a:ext cx="2884987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77"/>
          <a:stretch>
            <a:fillRect/>
          </a:stretch>
        </p:blipFill>
        <p:spPr>
          <a:xfrm>
            <a:off x="4799965" y="4149090"/>
            <a:ext cx="5256530" cy="2178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4076700"/>
            <a:ext cx="565340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3462824"/>
            <a:ext cx="2884987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860800"/>
            <a:ext cx="7377430" cy="26943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3716655"/>
            <a:ext cx="6563360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467558"/>
            <a:ext cx="2884987" cy="42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220845"/>
            <a:ext cx="6060440" cy="2136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4050030"/>
            <a:ext cx="5928360" cy="230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9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06" y="3638070"/>
            <a:ext cx="2884987" cy="4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86885"/>
            <a:ext cx="7482840" cy="20726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00190" y="4580890"/>
            <a:ext cx="2099945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4396636"/>
            <a:ext cx="2884987" cy="4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509135"/>
            <a:ext cx="7915910" cy="2270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88480" y="4815840"/>
            <a:ext cx="2280285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3447510"/>
            <a:ext cx="2884987" cy="41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630" y="3839845"/>
            <a:ext cx="8655050" cy="25457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16090" y="4149090"/>
            <a:ext cx="2269490" cy="183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455172"/>
            <a:ext cx="2884987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4004945"/>
            <a:ext cx="7386320" cy="2501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40145" y="4364990"/>
            <a:ext cx="2089785" cy="153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941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3135" y="5359400"/>
            <a:ext cx="29565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51" b="5935"/>
          <a:stretch>
            <a:fillRect/>
          </a:stretch>
        </p:blipFill>
        <p:spPr>
          <a:xfrm>
            <a:off x="5735955" y="4869180"/>
            <a:ext cx="4896485" cy="1871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4905375"/>
            <a:ext cx="4185285" cy="189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