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32"/>
  </p:handoutMasterIdLst>
  <p:sldIdLst>
    <p:sldId id="302" r:id="rId3"/>
    <p:sldId id="361" r:id="rId4"/>
    <p:sldId id="359" r:id="rId5"/>
    <p:sldId id="358" r:id="rId6"/>
    <p:sldId id="357" r:id="rId7"/>
    <p:sldId id="356" r:id="rId8"/>
    <p:sldId id="355" r:id="rId9"/>
    <p:sldId id="354" r:id="rId10"/>
    <p:sldId id="353" r:id="rId11"/>
    <p:sldId id="352" r:id="rId12"/>
    <p:sldId id="350" r:id="rId13"/>
    <p:sldId id="349" r:id="rId14"/>
    <p:sldId id="347" r:id="rId15"/>
    <p:sldId id="345" r:id="rId16"/>
    <p:sldId id="344" r:id="rId17"/>
    <p:sldId id="342" r:id="rId18"/>
    <p:sldId id="341" r:id="rId19"/>
    <p:sldId id="340" r:id="rId20"/>
    <p:sldId id="338" r:id="rId21"/>
    <p:sldId id="337" r:id="rId22"/>
    <p:sldId id="336" r:id="rId23"/>
    <p:sldId id="333" r:id="rId25"/>
    <p:sldId id="331" r:id="rId26"/>
    <p:sldId id="330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7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4775" y="2871470"/>
            <a:ext cx="4362450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70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9695" y="4090035"/>
            <a:ext cx="201485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4910" y="3940810"/>
            <a:ext cx="319405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6926" y="4994953"/>
            <a:ext cx="3332493" cy="51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6501765" y="4869180"/>
            <a:ext cx="2909570" cy="1880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472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68161" y="4866214"/>
            <a:ext cx="580806" cy="5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7536180" y="5300980"/>
            <a:ext cx="2350770" cy="1520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4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4155" y="1224280"/>
            <a:ext cx="512381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177114"/>
            <a:ext cx="1085440" cy="486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31990" y="2996565"/>
            <a:ext cx="318325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3933190"/>
            <a:ext cx="976884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4874427"/>
            <a:ext cx="2266095" cy="49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10052685" y="2708910"/>
            <a:ext cx="2066925" cy="1336675"/>
          </a:xfrm>
          <a:prstGeom prst="rect">
            <a:avLst/>
          </a:prstGeom>
        </p:spPr>
      </p:pic>
      <p:pic>
        <p:nvPicPr>
          <p:cNvPr id="2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4867910"/>
            <a:ext cx="7693025" cy="1859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1" grpId="0" bldLvl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49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3860800"/>
            <a:ext cx="8204200" cy="2614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1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0010" y="2204720"/>
            <a:ext cx="135572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3860800"/>
            <a:ext cx="8204200" cy="2614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54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3068955"/>
            <a:ext cx="5951855" cy="27133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71"/>
          <a:stretch>
            <a:fillRect/>
          </a:stretch>
        </p:blipFill>
        <p:spPr>
          <a:xfrm>
            <a:off x="6168390" y="3429000"/>
            <a:ext cx="5328920" cy="20726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9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4335" y="2204720"/>
            <a:ext cx="460565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515" y="3068955"/>
            <a:ext cx="966470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5491" y="4196526"/>
            <a:ext cx="552241" cy="51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71"/>
          <a:stretch>
            <a:fillRect/>
          </a:stretch>
        </p:blipFill>
        <p:spPr>
          <a:xfrm>
            <a:off x="4584065" y="4364990"/>
            <a:ext cx="5328920" cy="2072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345"/>
            <a:ext cx="11340000" cy="37466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4641850" y="4491355"/>
            <a:ext cx="2907665" cy="221234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3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44440" y="1438275"/>
            <a:ext cx="126111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2130" y="2330450"/>
            <a:ext cx="271716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413" y="3366953"/>
            <a:ext cx="1018790" cy="43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4632325" y="3429000"/>
            <a:ext cx="2907665" cy="2212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6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87556" y="3328929"/>
            <a:ext cx="323727" cy="38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2267" y="3328929"/>
            <a:ext cx="323727" cy="37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1158" y="4262337"/>
            <a:ext cx="333249" cy="37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48261" y="4262337"/>
            <a:ext cx="323727" cy="38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8904605" y="4580890"/>
            <a:ext cx="2907665" cy="2212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73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40" y="3933190"/>
            <a:ext cx="8197850" cy="2785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42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8688705" y="4580890"/>
            <a:ext cx="2907665" cy="22123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7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2085" y="1484630"/>
            <a:ext cx="209740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67355" y="2477135"/>
            <a:ext cx="73660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9696450" y="1125220"/>
            <a:ext cx="2395220" cy="182308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90" y="3159480"/>
            <a:ext cx="11340000" cy="276273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5877280"/>
            <a:ext cx="11340000" cy="683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8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96523" y="3453882"/>
            <a:ext cx="1628161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2040" y="4340117"/>
            <a:ext cx="6407909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092700"/>
            <a:ext cx="4395470" cy="152336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7320280" y="5012690"/>
            <a:ext cx="2395220" cy="1823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6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9625" y="3047365"/>
            <a:ext cx="2023110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229100"/>
            <a:ext cx="5725160" cy="198437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6888480" y="4004945"/>
            <a:ext cx="3121025" cy="2375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56105"/>
            <a:ext cx="11340000" cy="43803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0100" y="908685"/>
            <a:ext cx="5943600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71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64282" y="3216231"/>
            <a:ext cx="3313450" cy="486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4004945"/>
            <a:ext cx="6898005" cy="2705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885" y="4076700"/>
            <a:ext cx="6732270" cy="2624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4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87808" y="4214959"/>
            <a:ext cx="914055" cy="4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796790"/>
            <a:ext cx="4876800" cy="1901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5910" y="2132965"/>
            <a:ext cx="493204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079115"/>
            <a:ext cx="609346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4076700"/>
            <a:ext cx="4876800" cy="1901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2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060" y="2341245"/>
            <a:ext cx="908050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841" y="3325053"/>
            <a:ext cx="3322972" cy="506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231640"/>
            <a:ext cx="4876800" cy="1901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97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22315" y="2145665"/>
            <a:ext cx="262128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2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5869" y="1509882"/>
            <a:ext cx="1075919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38589" y="2424705"/>
            <a:ext cx="485592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91234" y="4292470"/>
            <a:ext cx="1237783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07"/>
          <a:stretch>
            <a:fillRect/>
          </a:stretch>
        </p:blipFill>
        <p:spPr>
          <a:xfrm>
            <a:off x="1919605" y="4869180"/>
            <a:ext cx="8387080" cy="1819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21007" y="2341412"/>
            <a:ext cx="323727" cy="39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07"/>
          <a:stretch>
            <a:fillRect/>
          </a:stretch>
        </p:blipFill>
        <p:spPr>
          <a:xfrm>
            <a:off x="426085" y="2996845"/>
            <a:ext cx="11339830" cy="2460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02570" cy="54565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69" t="52407" r="28740"/>
          <a:stretch>
            <a:fillRect/>
          </a:stretch>
        </p:blipFill>
        <p:spPr>
          <a:xfrm>
            <a:off x="10128885" y="3572510"/>
            <a:ext cx="1996440" cy="10972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8480" y="2062480"/>
            <a:ext cx="4210685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2860" y="3129915"/>
            <a:ext cx="901255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07"/>
          <a:stretch>
            <a:fillRect/>
          </a:stretch>
        </p:blipFill>
        <p:spPr>
          <a:xfrm>
            <a:off x="335280" y="4149370"/>
            <a:ext cx="11339830" cy="2460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3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6851" y="3233811"/>
            <a:ext cx="323727" cy="39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53753" y="3214761"/>
            <a:ext cx="1114005" cy="4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78186" y="5034069"/>
            <a:ext cx="2237531" cy="46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06549" y="5967536"/>
            <a:ext cx="2180403" cy="4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07"/>
          <a:stretch>
            <a:fillRect/>
          </a:stretch>
        </p:blipFill>
        <p:spPr>
          <a:xfrm>
            <a:off x="5735955" y="908685"/>
            <a:ext cx="5868035" cy="127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2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535" y="4086225"/>
            <a:ext cx="205803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07"/>
          <a:stretch>
            <a:fillRect/>
          </a:stretch>
        </p:blipFill>
        <p:spPr>
          <a:xfrm>
            <a:off x="1124585" y="4444365"/>
            <a:ext cx="9943465" cy="2157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2025-06-20T06:24:30Z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