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8" r:id="rId18"/>
    <p:sldId id="336" r:id="rId19"/>
    <p:sldId id="354" r:id="rId20"/>
    <p:sldId id="335" r:id="rId21"/>
    <p:sldId id="333" r:id="rId22"/>
    <p:sldId id="332" r:id="rId23"/>
    <p:sldId id="331" r:id="rId24"/>
    <p:sldId id="330" r:id="rId25"/>
    <p:sldId id="329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46" autoAdjust="0"/>
    <p:restoredTop sz="94660"/>
  </p:normalViewPr>
  <p:slideViewPr>
    <p:cSldViewPr showGuides="1">
      <p:cViewPr varScale="1">
        <p:scale>
          <a:sx n="64" d="100"/>
          <a:sy n="64" d="100"/>
        </p:scale>
        <p:origin x="64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412" y="3086100"/>
            <a:ext cx="1168717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8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605522"/>
            <a:ext cx="361812" cy="41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389" y="908720"/>
            <a:ext cx="100601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424" y="1916832"/>
            <a:ext cx="793478" cy="78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8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79976" y="4650102"/>
            <a:ext cx="1728192" cy="79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28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97329" y="2614157"/>
            <a:ext cx="1085440" cy="45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4908870"/>
            <a:ext cx="1085440" cy="51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86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1704" y="2465845"/>
            <a:ext cx="1800200" cy="67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948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>
            <a:fillRect/>
          </a:stretch>
        </p:blipFill>
        <p:spPr>
          <a:xfrm>
            <a:off x="983432" y="2625347"/>
            <a:ext cx="10488528" cy="195578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6" r="62753" b="23908"/>
          <a:stretch>
            <a:fillRect/>
          </a:stretch>
        </p:blipFill>
        <p:spPr>
          <a:xfrm>
            <a:off x="4710172" y="4643979"/>
            <a:ext cx="2639656" cy="198004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07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80176" y="1095977"/>
            <a:ext cx="3456383" cy="82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348880"/>
            <a:ext cx="5922317" cy="76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6" r="62753" b="23908"/>
          <a:stretch>
            <a:fillRect/>
          </a:stretch>
        </p:blipFill>
        <p:spPr>
          <a:xfrm>
            <a:off x="3918084" y="3465808"/>
            <a:ext cx="4223832" cy="31683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80"/>
          <a:stretch>
            <a:fillRect/>
          </a:stretch>
        </p:blipFill>
        <p:spPr>
          <a:xfrm>
            <a:off x="360000" y="1223999"/>
            <a:ext cx="11340000" cy="3213113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r="27828" b="23908"/>
          <a:stretch>
            <a:fillRect/>
          </a:stretch>
        </p:blipFill>
        <p:spPr>
          <a:xfrm>
            <a:off x="5195900" y="4365104"/>
            <a:ext cx="1800200" cy="238134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t="51622"/>
          <a:stretch>
            <a:fillRect/>
          </a:stretch>
        </p:blipFill>
        <p:spPr>
          <a:xfrm>
            <a:off x="983432" y="1052736"/>
            <a:ext cx="10572552" cy="3348666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r="27828" b="23908"/>
          <a:stretch>
            <a:fillRect/>
          </a:stretch>
        </p:blipFill>
        <p:spPr>
          <a:xfrm>
            <a:off x="5879976" y="3140968"/>
            <a:ext cx="2592288" cy="3429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8702" y="1115275"/>
            <a:ext cx="1581354" cy="67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68408" y="2388649"/>
            <a:ext cx="1787576" cy="67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16" y="3616257"/>
            <a:ext cx="3384376" cy="67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3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32104" y="1197893"/>
            <a:ext cx="1728191" cy="71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4107" b="42991"/>
          <a:stretch>
            <a:fillRect/>
          </a:stretch>
        </p:blipFill>
        <p:spPr>
          <a:xfrm>
            <a:off x="695400" y="3520336"/>
            <a:ext cx="2952328" cy="2996159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9" t="57009" r="32171"/>
          <a:stretch>
            <a:fillRect/>
          </a:stretch>
        </p:blipFill>
        <p:spPr>
          <a:xfrm>
            <a:off x="7032104" y="3861048"/>
            <a:ext cx="4752528" cy="225945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95" r="19611" b="42991"/>
          <a:stretch>
            <a:fillRect/>
          </a:stretch>
        </p:blipFill>
        <p:spPr>
          <a:xfrm>
            <a:off x="3719736" y="3520336"/>
            <a:ext cx="3371853" cy="29961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031589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3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15919" y="5039293"/>
            <a:ext cx="1780503" cy="505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1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612" y="4038461"/>
            <a:ext cx="1142569" cy="48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1"/>
            <a:ext cx="10560536" cy="479773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41" r="82304" b="16255"/>
          <a:stretch>
            <a:fillRect/>
          </a:stretch>
        </p:blipFill>
        <p:spPr>
          <a:xfrm>
            <a:off x="10786568" y="2996952"/>
            <a:ext cx="1142080" cy="223224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887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04" r="54152" b="16255"/>
          <a:stretch>
            <a:fillRect/>
          </a:stretch>
        </p:blipFill>
        <p:spPr>
          <a:xfrm>
            <a:off x="5519936" y="4077072"/>
            <a:ext cx="1526313" cy="259010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2"/>
            <a:ext cx="11340000" cy="42043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7408" y="1476514"/>
            <a:ext cx="2880320" cy="55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91944" y="3477249"/>
            <a:ext cx="3240359" cy="78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2" r="54152" b="16255"/>
          <a:stretch>
            <a:fillRect/>
          </a:stretch>
        </p:blipFill>
        <p:spPr>
          <a:xfrm>
            <a:off x="9336360" y="4106084"/>
            <a:ext cx="2678441" cy="25901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761"/>
            <a:ext cx="9768448" cy="535606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4" t="26917" r="11522" b="16256"/>
          <a:stretch>
            <a:fillRect/>
          </a:stretch>
        </p:blipFill>
        <p:spPr>
          <a:xfrm>
            <a:off x="9840416" y="2920681"/>
            <a:ext cx="2160240" cy="205222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1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58891" y="2519105"/>
            <a:ext cx="628413" cy="41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6281" y="3429001"/>
            <a:ext cx="1255608" cy="632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4" t="26917" r="11522" b="16256"/>
          <a:stretch>
            <a:fillRect/>
          </a:stretch>
        </p:blipFill>
        <p:spPr>
          <a:xfrm>
            <a:off x="9871888" y="1785789"/>
            <a:ext cx="2160240" cy="20522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3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5800" y="2276872"/>
            <a:ext cx="1872207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2064" y="3392089"/>
            <a:ext cx="1584176" cy="75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4" t="26917" r="11522" b="16256"/>
          <a:stretch>
            <a:fillRect/>
          </a:stretch>
        </p:blipFill>
        <p:spPr>
          <a:xfrm>
            <a:off x="6849401" y="4581128"/>
            <a:ext cx="2160240" cy="20522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0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392" y="1224000"/>
            <a:ext cx="720080" cy="69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2120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7" t="22818" r="6238" b="17618"/>
          <a:stretch>
            <a:fillRect/>
          </a:stretch>
        </p:blipFill>
        <p:spPr>
          <a:xfrm>
            <a:off x="10272464" y="5085184"/>
            <a:ext cx="1728192" cy="162238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10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8110" y="1414445"/>
            <a:ext cx="399898" cy="41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7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604957"/>
            <a:ext cx="380856" cy="4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887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9720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>
            <a:fillRect/>
          </a:stretch>
        </p:blipFill>
        <p:spPr>
          <a:xfrm>
            <a:off x="911424" y="2393640"/>
            <a:ext cx="10560536" cy="22798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00456" y="3573016"/>
            <a:ext cx="7200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8" b="71225"/>
          <a:stretch>
            <a:fillRect/>
          </a:stretch>
        </p:blipFill>
        <p:spPr>
          <a:xfrm>
            <a:off x="940085" y="4752392"/>
            <a:ext cx="6024032" cy="1916968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r="5604" b="57174"/>
          <a:stretch>
            <a:fillRect/>
          </a:stretch>
        </p:blipFill>
        <p:spPr>
          <a:xfrm>
            <a:off x="7680176" y="4330776"/>
            <a:ext cx="3600400" cy="2338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60" r="46878" b="51769"/>
          <a:stretch>
            <a:fillRect/>
          </a:stretch>
        </p:blipFill>
        <p:spPr>
          <a:xfrm>
            <a:off x="360000" y="1268760"/>
            <a:ext cx="6024032" cy="86409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36"/>
          <a:stretch>
            <a:fillRect/>
          </a:stretch>
        </p:blipFill>
        <p:spPr>
          <a:xfrm>
            <a:off x="360000" y="2492896"/>
            <a:ext cx="11340000" cy="308872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r="5604" b="57174"/>
          <a:stretch>
            <a:fillRect/>
          </a:stretch>
        </p:blipFill>
        <p:spPr>
          <a:xfrm>
            <a:off x="7752184" y="1124744"/>
            <a:ext cx="3947816" cy="256424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70</cp:revision>
  <dcterms:created xsi:type="dcterms:W3CDTF">2015-09-16T06:44:00Z</dcterms:created>
  <dcterms:modified xsi:type="dcterms:W3CDTF">2025-06-25T00:11:38Z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