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7" r:id="rId4"/>
    <p:sldId id="356" r:id="rId5"/>
    <p:sldId id="355" r:id="rId6"/>
    <p:sldId id="353" r:id="rId7"/>
    <p:sldId id="352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2971800"/>
            <a:ext cx="93440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790" y="3306445"/>
            <a:ext cx="7239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4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332355"/>
            <a:ext cx="13468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284855"/>
            <a:ext cx="349567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4293235"/>
            <a:ext cx="5245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0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9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95255" y="6108065"/>
            <a:ext cx="6870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1484630"/>
            <a:ext cx="3982720" cy="132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80770"/>
            <a:ext cx="8609330" cy="2912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992880"/>
            <a:ext cx="8609330" cy="2861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2924810"/>
            <a:ext cx="3982720" cy="13277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6045" y="3552825"/>
            <a:ext cx="7454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20845"/>
            <a:ext cx="36766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8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0160" y="2316480"/>
            <a:ext cx="86106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423795" y="3086100"/>
            <a:ext cx="6096045" cy="357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1738" y="4349020"/>
            <a:ext cx="342770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7464425" y="1412240"/>
            <a:ext cx="3260725" cy="19119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89965"/>
            <a:ext cx="99177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4275" y="5854700"/>
            <a:ext cx="65278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5842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149090"/>
            <a:ext cx="388620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2448100"/>
            <a:ext cx="1028312" cy="43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356610"/>
            <a:ext cx="38862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8030" y="2173605"/>
            <a:ext cx="15347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283338"/>
            <a:ext cx="2846901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3131185"/>
            <a:ext cx="96901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405" y="4201600"/>
            <a:ext cx="3018287" cy="48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076700"/>
            <a:ext cx="38862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004945"/>
            <a:ext cx="388620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820" y="1299845"/>
            <a:ext cx="94665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310765"/>
            <a:ext cx="102063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253740"/>
            <a:ext cx="102057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5770" y="4120515"/>
            <a:ext cx="13138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292600"/>
            <a:ext cx="38862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7955" y="1414780"/>
            <a:ext cx="6324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7608570" y="2204720"/>
            <a:ext cx="3589655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13144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680" y="2095500"/>
            <a:ext cx="68834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4967" b="5681"/>
          <a:stretch>
            <a:fillRect/>
          </a:stretch>
        </p:blipFill>
        <p:spPr>
          <a:xfrm>
            <a:off x="8040370" y="3644900"/>
            <a:ext cx="304292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32" b="68415"/>
          <a:stretch>
            <a:fillRect/>
          </a:stretch>
        </p:blipFill>
        <p:spPr>
          <a:xfrm>
            <a:off x="852170" y="4148455"/>
            <a:ext cx="3443650" cy="1153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8" t="27638" r="27086" b="1399"/>
          <a:stretch>
            <a:fillRect/>
          </a:stretch>
        </p:blipFill>
        <p:spPr>
          <a:xfrm>
            <a:off x="4720590" y="4325620"/>
            <a:ext cx="5128260" cy="2397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4325620"/>
            <a:ext cx="349377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590" y="4292600"/>
            <a:ext cx="5053965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105" y="3554144"/>
            <a:ext cx="2884987" cy="4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76700"/>
            <a:ext cx="6764655" cy="2463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130" y="4149090"/>
            <a:ext cx="572897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559465"/>
            <a:ext cx="361813" cy="4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