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3"/>
    <p:sldId id="358" r:id="rId4"/>
    <p:sldId id="356" r:id="rId5"/>
    <p:sldId id="354" r:id="rId6"/>
    <p:sldId id="352" r:id="rId7"/>
    <p:sldId id="350" r:id="rId8"/>
    <p:sldId id="348" r:id="rId9"/>
    <p:sldId id="346" r:id="rId10"/>
    <p:sldId id="344" r:id="rId11"/>
    <p:sldId id="343" r:id="rId12"/>
    <p:sldId id="341" r:id="rId13"/>
    <p:sldId id="338" r:id="rId14"/>
    <p:sldId id="337" r:id="rId15"/>
    <p:sldId id="336" r:id="rId16"/>
    <p:sldId id="335" r:id="rId17"/>
    <p:sldId id="334" r:id="rId18"/>
    <p:sldId id="332" r:id="rId19"/>
    <p:sldId id="392" r:id="rId20"/>
    <p:sldId id="329" r:id="rId21"/>
    <p:sldId id="328" r:id="rId22"/>
    <p:sldId id="327" r:id="rId23"/>
    <p:sldId id="325" r:id="rId24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87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8.png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9.png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6000" y="2947670"/>
            <a:ext cx="11340000" cy="84278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46058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232" b="82699"/>
          <a:stretch>
            <a:fillRect/>
          </a:stretch>
        </p:blipFill>
        <p:spPr>
          <a:xfrm>
            <a:off x="1271905" y="3789045"/>
            <a:ext cx="2423795" cy="76454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90" t="18925"/>
          <a:stretch>
            <a:fillRect/>
          </a:stretch>
        </p:blipFill>
        <p:spPr>
          <a:xfrm>
            <a:off x="4224020" y="3933190"/>
            <a:ext cx="6296025" cy="283908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12165" y="3860800"/>
            <a:ext cx="2940050" cy="736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2220" y="3933190"/>
            <a:ext cx="6948170" cy="2830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0839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19"/>
          <a:stretch>
            <a:fillRect/>
          </a:stretch>
        </p:blipFill>
        <p:spPr>
          <a:xfrm>
            <a:off x="911860" y="2132330"/>
            <a:ext cx="10657250" cy="170116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4610" y="3429000"/>
            <a:ext cx="7324090" cy="293306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51910" y="3500755"/>
            <a:ext cx="6123940" cy="297561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11860" y="3068955"/>
            <a:ext cx="2940050" cy="736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124305"/>
            <a:ext cx="11340000" cy="570335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14765" y="1124585"/>
            <a:ext cx="2832735" cy="1161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5238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850" y="2247900"/>
            <a:ext cx="7385685" cy="3028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27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8210" y="4796790"/>
            <a:ext cx="3010535" cy="178181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6379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2040" y="2132965"/>
            <a:ext cx="6724015" cy="3979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1885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78841" y="4284902"/>
            <a:ext cx="2894508" cy="419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476" b="15700"/>
          <a:stretch>
            <a:fillRect/>
          </a:stretch>
        </p:blipFill>
        <p:spPr>
          <a:xfrm>
            <a:off x="4799965" y="4704715"/>
            <a:ext cx="3168015" cy="18002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20" y="4436745"/>
            <a:ext cx="3937000" cy="2168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6344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0415" y="2996565"/>
            <a:ext cx="3155315" cy="180975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7402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3562935"/>
            <a:ext cx="2923073" cy="42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067" b="8035"/>
          <a:stretch>
            <a:fillRect/>
          </a:stretch>
        </p:blipFill>
        <p:spPr>
          <a:xfrm>
            <a:off x="4584065" y="3860800"/>
            <a:ext cx="4498975" cy="2540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4065" y="3933190"/>
            <a:ext cx="4509135" cy="25863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36345"/>
            <a:ext cx="11340000" cy="335752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9965" y="4220845"/>
            <a:ext cx="3048000" cy="2571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0235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40806" y="4606941"/>
            <a:ext cx="2884987" cy="419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8120" y="3860800"/>
            <a:ext cx="7588250" cy="257429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8112125" y="4364990"/>
            <a:ext cx="2226310" cy="184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4705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692241" y="1700130"/>
            <a:ext cx="380856" cy="304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34659" y="3157089"/>
            <a:ext cx="371335" cy="314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419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78841" y="3578121"/>
            <a:ext cx="2894508" cy="428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63324" y="3682960"/>
            <a:ext cx="380856" cy="314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77581" y="5198366"/>
            <a:ext cx="371335" cy="304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853350" y="5312737"/>
            <a:ext cx="371335" cy="304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8405"/>
            <a:ext cx="10301824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03876" y="4024157"/>
            <a:ext cx="2629516" cy="389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70304" y="4162635"/>
            <a:ext cx="337339" cy="276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44982" y="4820405"/>
            <a:ext cx="337339" cy="28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679581" y="6257112"/>
            <a:ext cx="345989" cy="28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517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22020" y="3322955"/>
            <a:ext cx="2884805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2175" y="3716655"/>
            <a:ext cx="8641715" cy="259651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8184515" y="4076700"/>
            <a:ext cx="2542540" cy="188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72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31545" y="3375660"/>
            <a:ext cx="2884805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30" y="3789045"/>
            <a:ext cx="6563360" cy="253555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7608570" y="4436745"/>
            <a:ext cx="2065020" cy="1450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002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21763" y="4434746"/>
            <a:ext cx="2884987" cy="428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920" y="4076700"/>
            <a:ext cx="6842760" cy="224409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8256270" y="4509135"/>
            <a:ext cx="2056130" cy="1527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6841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21763" y="3486101"/>
            <a:ext cx="2884987" cy="429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40" y="3429000"/>
            <a:ext cx="8299450" cy="279082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7680325" y="3789045"/>
            <a:ext cx="2556510" cy="2212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745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40806" y="4468655"/>
            <a:ext cx="2884987" cy="429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875" y="4076700"/>
            <a:ext cx="7735570" cy="251396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9060" y="3789045"/>
            <a:ext cx="8077200" cy="2933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1832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31284" y="3344907"/>
            <a:ext cx="2884987" cy="42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4020" y="3284855"/>
            <a:ext cx="6580505" cy="259651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685" y="3068955"/>
            <a:ext cx="8477250" cy="34385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93465" y="3212465"/>
            <a:ext cx="8426450" cy="3418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994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6045" y="4004945"/>
            <a:ext cx="4572000" cy="241998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67</cp:revision>
  <dcterms:created xsi:type="dcterms:W3CDTF">2015-09-16T06:44:00Z</dcterms:created>
  <dcterms:modified xsi:type="dcterms:W3CDTF">2025-06-20T05:48:51Z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