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6" r:id="rId4"/>
    <p:sldId id="355" r:id="rId5"/>
    <p:sldId id="354" r:id="rId6"/>
    <p:sldId id="352" r:id="rId7"/>
    <p:sldId id="351" r:id="rId8"/>
    <p:sldId id="350" r:id="rId9"/>
    <p:sldId id="349" r:id="rId10"/>
    <p:sldId id="348" r:id="rId11"/>
    <p:sldId id="345" r:id="rId12"/>
    <p:sldId id="344" r:id="rId13"/>
    <p:sldId id="343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88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928620"/>
            <a:ext cx="65151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17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5448300" y="4725035"/>
            <a:ext cx="4366260" cy="20548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25" y="1343025"/>
            <a:ext cx="57277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54" b="2008"/>
          <a:stretch>
            <a:fillRect/>
          </a:stretch>
        </p:blipFill>
        <p:spPr>
          <a:xfrm>
            <a:off x="3719830" y="4612640"/>
            <a:ext cx="6552565" cy="2200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3570" y="4076700"/>
            <a:ext cx="392303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4652645"/>
            <a:ext cx="3817620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" b="2181"/>
          <a:stretch>
            <a:fillRect/>
          </a:stretch>
        </p:blipFill>
        <p:spPr>
          <a:xfrm>
            <a:off x="360045" y="1073785"/>
            <a:ext cx="10776630" cy="5740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0080" y="3032556"/>
            <a:ext cx="2773631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7270" y="4149398"/>
            <a:ext cx="2947555" cy="227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82670" y="3452010"/>
            <a:ext cx="399899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560" y="3144520"/>
            <a:ext cx="13188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1662" y="4375586"/>
            <a:ext cx="428463" cy="37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35" y="1073785"/>
            <a:ext cx="9455150" cy="2687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004945"/>
            <a:ext cx="9455150" cy="27533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2595228"/>
            <a:ext cx="1161612" cy="4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3699829"/>
            <a:ext cx="561764" cy="40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4747295"/>
            <a:ext cx="571284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5289" y="4766340"/>
            <a:ext cx="1114005" cy="43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795"/>
            <a:ext cx="1076503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48642" y="6297257"/>
            <a:ext cx="343468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r="4967" b="21961"/>
          <a:stretch>
            <a:fillRect/>
          </a:stretch>
        </p:blipFill>
        <p:spPr>
          <a:xfrm>
            <a:off x="8112125" y="476250"/>
            <a:ext cx="3240450" cy="350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r="4967" b="21961"/>
          <a:stretch>
            <a:fillRect/>
          </a:stretch>
        </p:blipFill>
        <p:spPr>
          <a:xfrm>
            <a:off x="5375910" y="4004945"/>
            <a:ext cx="246253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95255" y="4080510"/>
            <a:ext cx="6870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60"/>
          <a:stretch>
            <a:fillRect/>
          </a:stretch>
        </p:blipFill>
        <p:spPr>
          <a:xfrm>
            <a:off x="360045" y="936625"/>
            <a:ext cx="11339830" cy="32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204720"/>
            <a:ext cx="162433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r="80529"/>
          <a:stretch>
            <a:fillRect/>
          </a:stretch>
        </p:blipFill>
        <p:spPr>
          <a:xfrm>
            <a:off x="5314950" y="3932555"/>
            <a:ext cx="1375410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81"/>
          <a:stretch>
            <a:fillRect/>
          </a:stretch>
        </p:blipFill>
        <p:spPr>
          <a:xfrm>
            <a:off x="360045" y="1412520"/>
            <a:ext cx="11339830" cy="21396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44745" y="1652270"/>
            <a:ext cx="43942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r="80529"/>
          <a:stretch>
            <a:fillRect/>
          </a:stretch>
        </p:blipFill>
        <p:spPr>
          <a:xfrm>
            <a:off x="5314950" y="3932555"/>
            <a:ext cx="1375410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4760053"/>
            <a:ext cx="437984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25501" r="27192"/>
          <a:stretch>
            <a:fillRect/>
          </a:stretch>
        </p:blipFill>
        <p:spPr>
          <a:xfrm>
            <a:off x="5808345" y="4220845"/>
            <a:ext cx="3347720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25501" r="27192"/>
          <a:stretch>
            <a:fillRect/>
          </a:stretch>
        </p:blipFill>
        <p:spPr>
          <a:xfrm>
            <a:off x="6744335" y="1412240"/>
            <a:ext cx="3347720" cy="24999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6926" y="5837622"/>
            <a:ext cx="2894508" cy="4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652645"/>
            <a:ext cx="5622290" cy="1931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4558030"/>
            <a:ext cx="5323205" cy="204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09221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8051" y="3239837"/>
            <a:ext cx="2787863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9915" y="4286710"/>
            <a:ext cx="2751181" cy="233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t="42424" r="37988" b="6316"/>
          <a:stretch>
            <a:fillRect/>
          </a:stretch>
        </p:blipFill>
        <p:spPr>
          <a:xfrm>
            <a:off x="6744335" y="1196340"/>
            <a:ext cx="3105150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1557784"/>
            <a:ext cx="1028312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2549600"/>
            <a:ext cx="390377" cy="5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99869"/>
            <a:ext cx="323727" cy="37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3413924"/>
            <a:ext cx="1104483" cy="41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4356544"/>
            <a:ext cx="1075919" cy="40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5003800"/>
            <a:ext cx="7032035" cy="178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562003"/>
            <a:ext cx="361813" cy="4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19163"/>
            <a:ext cx="380856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5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654249"/>
            <a:ext cx="371335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3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11860" y="3068955"/>
            <a:ext cx="10657250" cy="872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200" y="3182620"/>
            <a:ext cx="7556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4057015" y="4076700"/>
            <a:ext cx="4366260" cy="20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