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44" y="3115398"/>
            <a:ext cx="11809312" cy="6272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8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717032"/>
            <a:ext cx="79208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623976"/>
            <a:ext cx="580806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3768424"/>
            <a:ext cx="648072" cy="6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3" r="63388" b="24000"/>
          <a:stretch>
            <a:fillRect/>
          </a:stretch>
        </p:blipFill>
        <p:spPr>
          <a:xfrm>
            <a:off x="5303912" y="4725144"/>
            <a:ext cx="2520280" cy="192328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1567264"/>
            <a:ext cx="333249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3922443"/>
            <a:ext cx="361813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3" r="63388" b="24000"/>
          <a:stretch>
            <a:fillRect/>
          </a:stretch>
        </p:blipFill>
        <p:spPr>
          <a:xfrm>
            <a:off x="5303912" y="4725144"/>
            <a:ext cx="2520280" cy="1923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03912" y="3584672"/>
            <a:ext cx="1512167" cy="70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4706102"/>
            <a:ext cx="2016224" cy="73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22114" b="23999"/>
          <a:stretch>
            <a:fillRect/>
          </a:stretch>
        </p:blipFill>
        <p:spPr>
          <a:xfrm>
            <a:off x="8284103" y="4509013"/>
            <a:ext cx="2360034" cy="2249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3018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>
            <a:fillRect/>
          </a:stretch>
        </p:blipFill>
        <p:spPr>
          <a:xfrm>
            <a:off x="8904312" y="5301208"/>
            <a:ext cx="1440160" cy="13674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520264"/>
            <a:ext cx="495113" cy="4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73559"/>
            <a:ext cx="647455" cy="4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856" y="3429001"/>
            <a:ext cx="3528392" cy="74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>
            <a:fillRect/>
          </a:stretch>
        </p:blipFill>
        <p:spPr>
          <a:xfrm>
            <a:off x="6384032" y="4557117"/>
            <a:ext cx="2268252" cy="2153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8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>
            <a:fillRect/>
          </a:stretch>
        </p:blipFill>
        <p:spPr>
          <a:xfrm>
            <a:off x="6384032" y="5343413"/>
            <a:ext cx="1440160" cy="13674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388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80" y="1202654"/>
            <a:ext cx="2121954" cy="68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3567166"/>
            <a:ext cx="2342267" cy="54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424" y="4614278"/>
            <a:ext cx="3384376" cy="68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8"/>
          <a:stretch>
            <a:fillRect/>
          </a:stretch>
        </p:blipFill>
        <p:spPr>
          <a:xfrm>
            <a:off x="1259135" y="5734182"/>
            <a:ext cx="1847568" cy="791162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>
            <a:fillRect/>
          </a:stretch>
        </p:blipFill>
        <p:spPr>
          <a:xfrm>
            <a:off x="6384032" y="5343413"/>
            <a:ext cx="1440160" cy="136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580526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59674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432" y="2204864"/>
            <a:ext cx="3528392" cy="107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13223"/>
          <a:stretch>
            <a:fillRect/>
          </a:stretch>
        </p:blipFill>
        <p:spPr>
          <a:xfrm>
            <a:off x="5953556" y="2494829"/>
            <a:ext cx="4392488" cy="39767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5" y="2596933"/>
            <a:ext cx="4392488" cy="3882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0" y="3429001"/>
            <a:ext cx="8849651" cy="72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563243"/>
            <a:ext cx="6926214" cy="72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13223"/>
          <a:stretch>
            <a:fillRect/>
          </a:stretch>
        </p:blipFill>
        <p:spPr>
          <a:xfrm>
            <a:off x="8237855" y="4437112"/>
            <a:ext cx="2518708" cy="2280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8"/>
          <a:stretch>
            <a:fillRect/>
          </a:stretch>
        </p:blipFill>
        <p:spPr>
          <a:xfrm>
            <a:off x="360000" y="1224000"/>
            <a:ext cx="11340000" cy="42932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>
            <a:fillRect/>
          </a:stretch>
        </p:blipFill>
        <p:spPr>
          <a:xfrm>
            <a:off x="5195900" y="5385352"/>
            <a:ext cx="1800200" cy="13560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484"/>
          <a:stretch>
            <a:fillRect/>
          </a:stretch>
        </p:blipFill>
        <p:spPr>
          <a:xfrm>
            <a:off x="360000" y="3505635"/>
            <a:ext cx="5736000" cy="2947701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69146"/>
          <a:stretch>
            <a:fillRect/>
          </a:stretch>
        </p:blipFill>
        <p:spPr>
          <a:xfrm>
            <a:off x="360000" y="1161006"/>
            <a:ext cx="10428536" cy="1979962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>
            <a:fillRect/>
          </a:stretch>
        </p:blipFill>
        <p:spPr>
          <a:xfrm>
            <a:off x="6651864" y="2348880"/>
            <a:ext cx="4104456" cy="3091717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17" r="78627"/>
          <a:stretch>
            <a:fillRect/>
          </a:stretch>
        </p:blipFill>
        <p:spPr>
          <a:xfrm>
            <a:off x="6096000" y="5805264"/>
            <a:ext cx="2423632" cy="64807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91884" y="3620045"/>
            <a:ext cx="6020139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864" y="4653136"/>
            <a:ext cx="2029719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51582" y="4774487"/>
            <a:ext cx="3812533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3977" y="5782599"/>
            <a:ext cx="1559535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762490" y="5830242"/>
            <a:ext cx="7357845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697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>
            <a:fillRect/>
          </a:stretch>
        </p:blipFill>
        <p:spPr>
          <a:xfrm>
            <a:off x="6816080" y="2348880"/>
            <a:ext cx="4104456" cy="309171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006518" y="1383951"/>
            <a:ext cx="1669630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352" y="2348880"/>
            <a:ext cx="266429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27647" y="2697587"/>
            <a:ext cx="2448273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352" y="4010496"/>
            <a:ext cx="6552728" cy="83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2420888"/>
            <a:ext cx="4896544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>
            <a:fillRect/>
          </a:stretch>
        </p:blipFill>
        <p:spPr>
          <a:xfrm>
            <a:off x="8316486" y="1988840"/>
            <a:ext cx="3548592" cy="2673008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946" y="3524232"/>
            <a:ext cx="7488230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946" y="4581128"/>
            <a:ext cx="9864494" cy="123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6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443288"/>
            <a:ext cx="380856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1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586213"/>
            <a:ext cx="361812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5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3429000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r="7509" b="16543"/>
          <a:stretch>
            <a:fillRect/>
          </a:stretch>
        </p:blipFill>
        <p:spPr>
          <a:xfrm>
            <a:off x="6359053" y="3573016"/>
            <a:ext cx="3168352" cy="314529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8" r="85613"/>
          <a:stretch>
            <a:fillRect/>
          </a:stretch>
        </p:blipFill>
        <p:spPr>
          <a:xfrm>
            <a:off x="3672368" y="5805263"/>
            <a:ext cx="1631544" cy="7648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3" b="82828"/>
          <a:stretch>
            <a:fillRect/>
          </a:stretch>
        </p:blipFill>
        <p:spPr>
          <a:xfrm>
            <a:off x="983432" y="4653136"/>
            <a:ext cx="1631544" cy="76484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0" r="85613" b="54338"/>
          <a:stretch>
            <a:fillRect/>
          </a:stretch>
        </p:blipFill>
        <p:spPr>
          <a:xfrm>
            <a:off x="3625000" y="4769903"/>
            <a:ext cx="1631544" cy="76484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7" r="85613" b="28471"/>
          <a:stretch>
            <a:fillRect/>
          </a:stretch>
        </p:blipFill>
        <p:spPr>
          <a:xfrm>
            <a:off x="983432" y="5922031"/>
            <a:ext cx="1631544" cy="7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63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00" y="3789040"/>
            <a:ext cx="79364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73</cp:revision>
  <dcterms:created xsi:type="dcterms:W3CDTF">2015-09-16T06:44:00Z</dcterms:created>
  <dcterms:modified xsi:type="dcterms:W3CDTF">2025-06-25T00:12:19Z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