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7" r:id="rId10"/>
    <p:sldId id="346" r:id="rId11"/>
    <p:sldId id="344" r:id="rId12"/>
    <p:sldId id="343" r:id="rId13"/>
    <p:sldId id="341" r:id="rId14"/>
    <p:sldId id="340" r:id="rId15"/>
    <p:sldId id="339" r:id="rId16"/>
    <p:sldId id="338" r:id="rId17"/>
    <p:sldId id="337" r:id="rId18"/>
    <p:sldId id="335" r:id="rId19"/>
    <p:sldId id="334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18" autoAdjust="0"/>
    <p:restoredTop sz="94660"/>
  </p:normalViewPr>
  <p:slideViewPr>
    <p:cSldViewPr showGuides="1">
      <p:cViewPr varScale="1">
        <p:scale>
          <a:sx n="64" d="100"/>
          <a:sy n="64" d="100"/>
        </p:scale>
        <p:origin x="55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360" y="3068960"/>
            <a:ext cx="11593288" cy="669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33"/>
          <a:stretch>
            <a:fillRect/>
          </a:stretch>
        </p:blipFill>
        <p:spPr>
          <a:xfrm>
            <a:off x="360000" y="1412776"/>
            <a:ext cx="11340000" cy="407503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8"/>
          <a:stretch>
            <a:fillRect/>
          </a:stretch>
        </p:blipFill>
        <p:spPr>
          <a:xfrm>
            <a:off x="5519936" y="4365104"/>
            <a:ext cx="2254754" cy="230425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67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3429000"/>
            <a:ext cx="720080" cy="871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>
            <a:fillRect/>
          </a:stretch>
        </p:blipFill>
        <p:spPr>
          <a:xfrm>
            <a:off x="2711624" y="4105963"/>
            <a:ext cx="6840760" cy="2563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2939"/>
            <a:ext cx="11340000" cy="41023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97"/>
          <a:stretch>
            <a:fillRect/>
          </a:stretch>
        </p:blipFill>
        <p:spPr>
          <a:xfrm>
            <a:off x="8760296" y="980728"/>
            <a:ext cx="3096344" cy="2563397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03" r="14493"/>
          <a:stretch>
            <a:fillRect/>
          </a:stretch>
        </p:blipFill>
        <p:spPr>
          <a:xfrm>
            <a:off x="8472264" y="3457891"/>
            <a:ext cx="3456384" cy="256339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3" b="19014"/>
          <a:stretch>
            <a:fillRect/>
          </a:stretch>
        </p:blipFill>
        <p:spPr>
          <a:xfrm>
            <a:off x="360000" y="1268759"/>
            <a:ext cx="6960136" cy="5400601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t="17277"/>
          <a:stretch>
            <a:fillRect/>
          </a:stretch>
        </p:blipFill>
        <p:spPr>
          <a:xfrm>
            <a:off x="7824192" y="1995694"/>
            <a:ext cx="3312368" cy="424161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20888"/>
            <a:ext cx="11340000" cy="2061818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3" t="84226" r="38623"/>
          <a:stretch>
            <a:fillRect/>
          </a:stretch>
        </p:blipFill>
        <p:spPr>
          <a:xfrm>
            <a:off x="263352" y="1196752"/>
            <a:ext cx="6408712" cy="105188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863752" y="1340768"/>
            <a:ext cx="1512168" cy="65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51784" y="2420888"/>
            <a:ext cx="1944215" cy="79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08368" y="2538900"/>
            <a:ext cx="979608" cy="65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t="17277"/>
          <a:stretch>
            <a:fillRect/>
          </a:stretch>
        </p:blipFill>
        <p:spPr>
          <a:xfrm>
            <a:off x="5123891" y="3635458"/>
            <a:ext cx="2304256" cy="2950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107368"/>
            <a:ext cx="9597743" cy="563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9896" y="1988840"/>
            <a:ext cx="771132" cy="711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4352" y="4941168"/>
            <a:ext cx="1512168" cy="68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0176" y="5949280"/>
            <a:ext cx="1224136" cy="636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9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3672" y="3521963"/>
            <a:ext cx="1656184" cy="77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1133" y="4963244"/>
            <a:ext cx="923576" cy="42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>
            <a:fillRect/>
          </a:stretch>
        </p:blipFill>
        <p:spPr>
          <a:xfrm>
            <a:off x="4583832" y="4562065"/>
            <a:ext cx="6077035" cy="217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300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7648" y="4526691"/>
            <a:ext cx="7920880" cy="74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04"/>
          <a:stretch>
            <a:fillRect/>
          </a:stretch>
        </p:blipFill>
        <p:spPr>
          <a:xfrm>
            <a:off x="5303912" y="5373216"/>
            <a:ext cx="2304256" cy="13651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6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7405" y="2598326"/>
            <a:ext cx="1761460" cy="54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772229"/>
            <a:ext cx="4132292" cy="54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95" r="20208"/>
          <a:stretch>
            <a:fillRect/>
          </a:stretch>
        </p:blipFill>
        <p:spPr>
          <a:xfrm>
            <a:off x="4454206" y="4509120"/>
            <a:ext cx="3408119" cy="2019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916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4365104"/>
            <a:ext cx="5976664" cy="225476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1088"/>
            <a:ext cx="11340000" cy="32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3284984"/>
            <a:ext cx="792088" cy="86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64" r="29392" b="52606"/>
          <a:stretch>
            <a:fillRect/>
          </a:stretch>
        </p:blipFill>
        <p:spPr>
          <a:xfrm>
            <a:off x="3575720" y="4221088"/>
            <a:ext cx="2253380" cy="2559681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64" t="53529" r="29392"/>
          <a:stretch>
            <a:fillRect/>
          </a:stretch>
        </p:blipFill>
        <p:spPr>
          <a:xfrm>
            <a:off x="9167704" y="4275256"/>
            <a:ext cx="2253381" cy="250982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58" b="52606"/>
          <a:stretch>
            <a:fillRect/>
          </a:stretch>
        </p:blipFill>
        <p:spPr>
          <a:xfrm>
            <a:off x="936064" y="4221088"/>
            <a:ext cx="2098150" cy="2559681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29" r="72958"/>
          <a:stretch>
            <a:fillRect/>
          </a:stretch>
        </p:blipFill>
        <p:spPr>
          <a:xfrm>
            <a:off x="6528048" y="4275256"/>
            <a:ext cx="2098150" cy="25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134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15314" y="1425579"/>
            <a:ext cx="1114005" cy="49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55"/>
          <a:stretch>
            <a:fillRect/>
          </a:stretch>
        </p:blipFill>
        <p:spPr>
          <a:xfrm>
            <a:off x="3260847" y="2535872"/>
            <a:ext cx="5670305" cy="26010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08480"/>
            <a:ext cx="11340000" cy="43367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6000" y="4492012"/>
            <a:ext cx="3384376" cy="693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55"/>
          <a:stretch>
            <a:fillRect/>
          </a:stretch>
        </p:blipFill>
        <p:spPr>
          <a:xfrm>
            <a:off x="4432403" y="5301208"/>
            <a:ext cx="3195193" cy="14656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575567" cy="5497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6546" y="5877272"/>
            <a:ext cx="1299134" cy="73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89" r="17755"/>
          <a:stretch>
            <a:fillRect/>
          </a:stretch>
        </p:blipFill>
        <p:spPr>
          <a:xfrm>
            <a:off x="8976320" y="1192939"/>
            <a:ext cx="2768833" cy="31504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0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496" y="5732097"/>
            <a:ext cx="2592288" cy="721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89" r="17755"/>
          <a:stretch>
            <a:fillRect/>
          </a:stretch>
        </p:blipFill>
        <p:spPr>
          <a:xfrm>
            <a:off x="10416480" y="2486770"/>
            <a:ext cx="1656184" cy="18844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3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9420" y="1528702"/>
            <a:ext cx="447506" cy="39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89" r="17755"/>
          <a:stretch>
            <a:fillRect/>
          </a:stretch>
        </p:blipFill>
        <p:spPr>
          <a:xfrm>
            <a:off x="9624392" y="2492896"/>
            <a:ext cx="1931592" cy="2197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9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2024" y="3645024"/>
            <a:ext cx="86409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89" r="17755"/>
          <a:stretch>
            <a:fillRect/>
          </a:stretch>
        </p:blipFill>
        <p:spPr>
          <a:xfrm>
            <a:off x="6312024" y="4529180"/>
            <a:ext cx="1888724" cy="214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0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t="22254" r="6874" b="14821"/>
          <a:stretch>
            <a:fillRect/>
          </a:stretch>
        </p:blipFill>
        <p:spPr>
          <a:xfrm>
            <a:off x="4511824" y="4365104"/>
            <a:ext cx="3134646" cy="237626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84" y="1224000"/>
            <a:ext cx="792087" cy="76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2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448" y="2348880"/>
            <a:ext cx="79208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927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647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>
            <a:fillRect/>
          </a:stretch>
        </p:blipFill>
        <p:spPr>
          <a:xfrm>
            <a:off x="923744" y="3443329"/>
            <a:ext cx="10344512" cy="8497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16128" y="3443329"/>
            <a:ext cx="720080" cy="84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4367808" y="4365104"/>
            <a:ext cx="3096344" cy="22144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09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9120336" y="2407824"/>
            <a:ext cx="2855680" cy="204235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8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448" y="2348880"/>
            <a:ext cx="7920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8"/>
          <a:stretch>
            <a:fillRect/>
          </a:stretch>
        </p:blipFill>
        <p:spPr>
          <a:xfrm>
            <a:off x="5951984" y="2573676"/>
            <a:ext cx="2880320" cy="294355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 b="83681"/>
          <a:stretch>
            <a:fillRect/>
          </a:stretch>
        </p:blipFill>
        <p:spPr>
          <a:xfrm>
            <a:off x="911424" y="5832512"/>
            <a:ext cx="9768448" cy="836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77</cp:revision>
  <dcterms:created xsi:type="dcterms:W3CDTF">2015-09-16T06:44:00Z</dcterms:created>
  <dcterms:modified xsi:type="dcterms:W3CDTF">2025-06-25T00:12:07Z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