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8" r:id="rId5"/>
    <p:sldId id="367" r:id="rId6"/>
    <p:sldId id="366" r:id="rId7"/>
    <p:sldId id="364" r:id="rId8"/>
    <p:sldId id="363" r:id="rId9"/>
    <p:sldId id="362" r:id="rId10"/>
    <p:sldId id="360" r:id="rId11"/>
    <p:sldId id="359" r:id="rId12"/>
    <p:sldId id="358" r:id="rId13"/>
    <p:sldId id="357" r:id="rId14"/>
    <p:sldId id="355" r:id="rId15"/>
    <p:sldId id="354" r:id="rId16"/>
    <p:sldId id="353" r:id="rId17"/>
    <p:sldId id="351" r:id="rId18"/>
    <p:sldId id="349" r:id="rId19"/>
    <p:sldId id="348" r:id="rId20"/>
    <p:sldId id="346" r:id="rId21"/>
    <p:sldId id="345" r:id="rId22"/>
    <p:sldId id="341" r:id="rId23"/>
    <p:sldId id="340" r:id="rId24"/>
    <p:sldId id="339" r:id="rId25"/>
    <p:sldId id="338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60"/>
  </p:normalViewPr>
  <p:slideViewPr>
    <p:cSldViewPr showGuides="1">
      <p:cViewPr>
        <p:scale>
          <a:sx n="70" d="100"/>
          <a:sy n="70" d="100"/>
        </p:scale>
        <p:origin x="342" y="-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5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312" y="2890837"/>
            <a:ext cx="102393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5733256"/>
            <a:ext cx="792088" cy="76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0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7" r="1794" b="36351"/>
          <a:stretch>
            <a:fillRect/>
          </a:stretch>
        </p:blipFill>
        <p:spPr>
          <a:xfrm>
            <a:off x="8747833" y="2242493"/>
            <a:ext cx="2952167" cy="23730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3573016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5375920" y="3501008"/>
            <a:ext cx="3757040" cy="3138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51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7752184" y="2060848"/>
            <a:ext cx="3947816" cy="32978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4656637"/>
            <a:ext cx="961662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5743638"/>
            <a:ext cx="628413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948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22" y="3460676"/>
            <a:ext cx="571284" cy="4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4442721"/>
            <a:ext cx="590327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4442721"/>
            <a:ext cx="580806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7176120" y="5085184"/>
            <a:ext cx="3384376" cy="1669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00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4400455"/>
            <a:ext cx="914055" cy="4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1864" y="5187015"/>
            <a:ext cx="1728192" cy="73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>
            <a:fillRect/>
          </a:stretch>
        </p:blipFill>
        <p:spPr>
          <a:xfrm>
            <a:off x="7680176" y="5154316"/>
            <a:ext cx="3312368" cy="1535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43"/>
          <a:stretch>
            <a:fillRect/>
          </a:stretch>
        </p:blipFill>
        <p:spPr>
          <a:xfrm>
            <a:off x="360000" y="1224001"/>
            <a:ext cx="11340000" cy="29970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3719736" y="4237483"/>
            <a:ext cx="5328592" cy="244814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2126"/>
            <a:ext cx="11340000" cy="3181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176" y="2278450"/>
            <a:ext cx="1368152" cy="7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365104"/>
            <a:ext cx="2232247" cy="8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t="78543"/>
          <a:stretch>
            <a:fillRect/>
          </a:stretch>
        </p:blipFill>
        <p:spPr>
          <a:xfrm>
            <a:off x="347984" y="1268760"/>
            <a:ext cx="10500544" cy="89742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5375920" y="4237483"/>
            <a:ext cx="5328592" cy="2448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55"/>
          <a:stretch>
            <a:fillRect/>
          </a:stretch>
        </p:blipFill>
        <p:spPr>
          <a:xfrm>
            <a:off x="360000" y="1224000"/>
            <a:ext cx="11340000" cy="29970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>
            <a:fillRect/>
          </a:stretch>
        </p:blipFill>
        <p:spPr>
          <a:xfrm>
            <a:off x="5231904" y="4256701"/>
            <a:ext cx="2393338" cy="24147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72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1969"/>
            <a:ext cx="11340000" cy="32232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80486"/>
          <a:stretch>
            <a:fillRect/>
          </a:stretch>
        </p:blipFill>
        <p:spPr>
          <a:xfrm>
            <a:off x="360061" y="1340768"/>
            <a:ext cx="10428536" cy="83142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>
            <a:fillRect/>
          </a:stretch>
        </p:blipFill>
        <p:spPr>
          <a:xfrm>
            <a:off x="5231904" y="4256701"/>
            <a:ext cx="2393338" cy="24147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2587389"/>
            <a:ext cx="314206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>
            <a:fillRect/>
          </a:stretch>
        </p:blipFill>
        <p:spPr>
          <a:xfrm>
            <a:off x="4879855" y="3645024"/>
            <a:ext cx="2785880" cy="2810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984472" cy="55211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472" y="5051696"/>
            <a:ext cx="4320480" cy="71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>
            <a:fillRect/>
          </a:stretch>
        </p:blipFill>
        <p:spPr>
          <a:xfrm>
            <a:off x="9458405" y="2636912"/>
            <a:ext cx="2393338" cy="241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95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4622860"/>
            <a:ext cx="1209219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271464" y="5215182"/>
            <a:ext cx="6096040" cy="152618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8" t="11792" r="19573"/>
          <a:stretch>
            <a:fillRect/>
          </a:stretch>
        </p:blipFill>
        <p:spPr>
          <a:xfrm>
            <a:off x="9354193" y="4957009"/>
            <a:ext cx="2452304" cy="1840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0255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/>
          <a:stretch>
            <a:fillRect/>
          </a:stretch>
        </p:blipFill>
        <p:spPr>
          <a:xfrm>
            <a:off x="1199456" y="2204864"/>
            <a:ext cx="5760640" cy="101323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9"/>
          <a:stretch>
            <a:fillRect/>
          </a:stretch>
        </p:blipFill>
        <p:spPr>
          <a:xfrm>
            <a:off x="7894712" y="2852936"/>
            <a:ext cx="3649255" cy="368733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271464" y="3284984"/>
            <a:ext cx="6096040" cy="15261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87832" y="2227782"/>
            <a:ext cx="3579672" cy="84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2908097"/>
            <a:ext cx="3600400" cy="3257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3772229"/>
            <a:ext cx="1161612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9"/>
          <a:stretch>
            <a:fillRect/>
          </a:stretch>
        </p:blipFill>
        <p:spPr>
          <a:xfrm>
            <a:off x="8516985" y="3573016"/>
            <a:ext cx="3079140" cy="3111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40016" y="3372711"/>
            <a:ext cx="4464496" cy="8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4772467"/>
            <a:ext cx="1732896" cy="53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9768448" cy="550585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r="9413" b="24912"/>
          <a:stretch>
            <a:fillRect/>
          </a:stretch>
        </p:blipFill>
        <p:spPr>
          <a:xfrm>
            <a:off x="6863448" y="3849533"/>
            <a:ext cx="4104456" cy="285307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63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719736" y="2276872"/>
            <a:ext cx="28083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352" y="4077072"/>
            <a:ext cx="9048368" cy="70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8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8000" y="2996952"/>
            <a:ext cx="749954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r="9413" b="24912"/>
          <a:stretch>
            <a:fillRect/>
          </a:stretch>
        </p:blipFill>
        <p:spPr>
          <a:xfrm>
            <a:off x="7727544" y="2348880"/>
            <a:ext cx="4104456" cy="2853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519250"/>
            <a:ext cx="399898" cy="4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8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>
            <a:fillRect/>
          </a:stretch>
        </p:blipFill>
        <p:spPr>
          <a:xfrm>
            <a:off x="9480376" y="5423560"/>
            <a:ext cx="1152128" cy="131780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4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2346523"/>
            <a:ext cx="1584175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>
            <a:fillRect/>
          </a:stretch>
        </p:blipFill>
        <p:spPr>
          <a:xfrm>
            <a:off x="5231904" y="3429000"/>
            <a:ext cx="2808312" cy="3212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>
            <a:fillRect/>
          </a:stretch>
        </p:blipFill>
        <p:spPr>
          <a:xfrm>
            <a:off x="8688288" y="4293096"/>
            <a:ext cx="2088232" cy="238852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511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91344" y="2276873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50914" y="2276873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36" y="3356991"/>
            <a:ext cx="6083906" cy="305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6046"/>
          </a:xfrm>
          <a:prstGeom prst="rect">
            <a:avLst/>
          </a:prstGeom>
        </p:spPr>
      </p:pic>
      <p:pic>
        <p:nvPicPr>
          <p:cNvPr id="3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>
            <a:fillRect/>
          </a:stretch>
        </p:blipFill>
        <p:spPr>
          <a:xfrm>
            <a:off x="8472264" y="2492896"/>
            <a:ext cx="2808312" cy="3212158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935760" y="2274515"/>
            <a:ext cx="3672408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36" y="3284985"/>
            <a:ext cx="648072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54570" y="4941168"/>
            <a:ext cx="7898270" cy="177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302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>
            <a:fillRect/>
          </a:stretch>
        </p:blipFill>
        <p:spPr>
          <a:xfrm>
            <a:off x="8256240" y="3429000"/>
            <a:ext cx="2808312" cy="321215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591944" y="1410419"/>
            <a:ext cx="5472608" cy="173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360" y="2348880"/>
            <a:ext cx="576064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3420" y="4509120"/>
            <a:ext cx="677069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>
            <a:fillRect/>
          </a:stretch>
        </p:blipFill>
        <p:spPr>
          <a:xfrm>
            <a:off x="9023688" y="1988840"/>
            <a:ext cx="2808312" cy="321215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312024" y="1224000"/>
            <a:ext cx="2579664" cy="141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344" y="2636913"/>
            <a:ext cx="3684745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344" y="4506763"/>
            <a:ext cx="6074657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344" y="5517232"/>
            <a:ext cx="10657184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6284"/>
            <a:ext cx="11064592" cy="571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3284984"/>
            <a:ext cx="79208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429000"/>
            <a:ext cx="79208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3" r="62753" b="23907"/>
          <a:stretch>
            <a:fillRect/>
          </a:stretch>
        </p:blipFill>
        <p:spPr>
          <a:xfrm>
            <a:off x="8184232" y="4265848"/>
            <a:ext cx="3117589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3429000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7033" b="23908"/>
          <a:stretch>
            <a:fillRect/>
          </a:stretch>
        </p:blipFill>
        <p:spPr>
          <a:xfrm>
            <a:off x="4833828" y="3429000"/>
            <a:ext cx="3672408" cy="301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3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7033" b="23908"/>
          <a:stretch>
            <a:fillRect/>
          </a:stretch>
        </p:blipFill>
        <p:spPr>
          <a:xfrm>
            <a:off x="4833828" y="3645024"/>
            <a:ext cx="3672408" cy="30152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43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7033" b="23908"/>
          <a:stretch>
            <a:fillRect/>
          </a:stretch>
        </p:blipFill>
        <p:spPr>
          <a:xfrm>
            <a:off x="4833828" y="3645024"/>
            <a:ext cx="3672408" cy="30152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1" b="33402"/>
          <a:stretch>
            <a:fillRect/>
          </a:stretch>
        </p:blipFill>
        <p:spPr>
          <a:xfrm>
            <a:off x="360000" y="2564904"/>
            <a:ext cx="11340000" cy="10801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18" b="76347"/>
          <a:stretch>
            <a:fillRect/>
          </a:stretch>
        </p:blipFill>
        <p:spPr>
          <a:xfrm>
            <a:off x="10081080" y="1628800"/>
            <a:ext cx="1415520" cy="713883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8" r="87518"/>
          <a:stretch>
            <a:fillRect/>
          </a:stretch>
        </p:blipFill>
        <p:spPr>
          <a:xfrm>
            <a:off x="10057504" y="2878235"/>
            <a:ext cx="1415520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056480" cy="5586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20" y="4077072"/>
            <a:ext cx="797752" cy="7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76</cp:revision>
  <dcterms:created xsi:type="dcterms:W3CDTF">2015-09-16T06:44:00Z</dcterms:created>
  <dcterms:modified xsi:type="dcterms:W3CDTF">2025-06-25T00:12:31Z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