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72" r:id="rId4"/>
    <p:sldId id="371" r:id="rId5"/>
    <p:sldId id="370" r:id="rId6"/>
    <p:sldId id="367" r:id="rId7"/>
    <p:sldId id="366" r:id="rId8"/>
    <p:sldId id="365" r:id="rId9"/>
    <p:sldId id="364" r:id="rId10"/>
    <p:sldId id="361" r:id="rId11"/>
    <p:sldId id="360" r:id="rId12"/>
    <p:sldId id="359" r:id="rId13"/>
    <p:sldId id="358" r:id="rId14"/>
    <p:sldId id="357" r:id="rId15"/>
    <p:sldId id="356" r:id="rId16"/>
    <p:sldId id="355" r:id="rId17"/>
    <p:sldId id="354" r:id="rId18"/>
    <p:sldId id="353" r:id="rId19"/>
    <p:sldId id="352" r:id="rId20"/>
    <p:sldId id="351" r:id="rId21"/>
    <p:sldId id="349" r:id="rId22"/>
    <p:sldId id="348" r:id="rId23"/>
    <p:sldId id="347" r:id="rId24"/>
    <p:sldId id="346" r:id="rId25"/>
    <p:sldId id="344" r:id="rId26"/>
    <p:sldId id="343" r:id="rId27"/>
    <p:sldId id="342" r:id="rId28"/>
    <p:sldId id="341" r:id="rId29"/>
    <p:sldId id="339" r:id="rId30"/>
    <p:sldId id="337" r:id="rId31"/>
    <p:sldId id="336" r:id="rId32"/>
    <p:sldId id="335" r:id="rId33"/>
    <p:sldId id="334" r:id="rId34"/>
    <p:sldId id="333" r:id="rId35"/>
    <p:sldId id="330" r:id="rId36"/>
    <p:sldId id="329" r:id="rId37"/>
    <p:sldId id="328" r:id="rId38"/>
    <p:sldId id="327" r:id="rId39"/>
    <p:sldId id="326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2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0" y="2871470"/>
            <a:ext cx="739140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"/>
          <a:stretch>
            <a:fillRect/>
          </a:stretch>
        </p:blipFill>
        <p:spPr>
          <a:xfrm>
            <a:off x="839470" y="1052195"/>
            <a:ext cx="10851515" cy="576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578" y="1899312"/>
            <a:ext cx="255114" cy="27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5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881216"/>
            <a:ext cx="295163" cy="28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1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1662" y="2819519"/>
            <a:ext cx="742670" cy="35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967" y="2809965"/>
            <a:ext cx="752191" cy="36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59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1662" y="2109939"/>
            <a:ext cx="314206" cy="29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4332" y="3453139"/>
            <a:ext cx="361813" cy="29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3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2083351"/>
            <a:ext cx="1799546" cy="32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8790" y="2789929"/>
            <a:ext cx="447506" cy="28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8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8387" y="2091077"/>
            <a:ext cx="761712" cy="35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599" y="2777116"/>
            <a:ext cx="752191" cy="36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4534" y="4778063"/>
            <a:ext cx="790277" cy="36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3602" y="3415764"/>
            <a:ext cx="1171133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1366923"/>
            <a:ext cx="809319" cy="35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9471" y="2072014"/>
            <a:ext cx="761712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6801" y="2719934"/>
            <a:ext cx="790277" cy="33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550" y="3429000"/>
            <a:ext cx="2362200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8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2120113"/>
            <a:ext cx="409420" cy="28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8438" y="2796965"/>
            <a:ext cx="780755" cy="28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8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580890"/>
            <a:ext cx="6845300" cy="21697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1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770264"/>
            <a:ext cx="295163" cy="27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2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216" y="1443658"/>
            <a:ext cx="771234" cy="35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84"/>
          <a:stretch>
            <a:fillRect/>
          </a:stretch>
        </p:blipFill>
        <p:spPr>
          <a:xfrm>
            <a:off x="2279650" y="2852420"/>
            <a:ext cx="8035290" cy="2848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97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23965" y="1285240"/>
            <a:ext cx="95821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0352" y="2101677"/>
            <a:ext cx="418942" cy="2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84"/>
          <a:stretch>
            <a:fillRect/>
          </a:stretch>
        </p:blipFill>
        <p:spPr>
          <a:xfrm>
            <a:off x="2265045" y="3356610"/>
            <a:ext cx="8035290" cy="2848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5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6196" y="1396049"/>
            <a:ext cx="914055" cy="31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9596" y="2084248"/>
            <a:ext cx="409420" cy="2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84"/>
          <a:stretch>
            <a:fillRect/>
          </a:stretch>
        </p:blipFill>
        <p:spPr>
          <a:xfrm>
            <a:off x="2279650" y="3356610"/>
            <a:ext cx="8035290" cy="2848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806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/>
          <a:stretch>
            <a:fillRect/>
          </a:stretch>
        </p:blipFill>
        <p:spPr>
          <a:xfrm>
            <a:off x="3071495" y="2636520"/>
            <a:ext cx="6527845" cy="35217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4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589" y="1405867"/>
            <a:ext cx="1152090" cy="37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095051"/>
            <a:ext cx="4713098" cy="37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/>
          <a:stretch>
            <a:fillRect/>
          </a:stretch>
        </p:blipFill>
        <p:spPr>
          <a:xfrm>
            <a:off x="3071495" y="2636520"/>
            <a:ext cx="6527845" cy="352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16"/>
          <a:stretch>
            <a:fillRect/>
          </a:stretch>
        </p:blipFill>
        <p:spPr>
          <a:xfrm>
            <a:off x="335280" y="1412240"/>
            <a:ext cx="11339830" cy="1340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1104" y="2193315"/>
            <a:ext cx="1456775" cy="33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/>
          <a:stretch>
            <a:fillRect/>
          </a:stretch>
        </p:blipFill>
        <p:spPr>
          <a:xfrm>
            <a:off x="7247890" y="2924810"/>
            <a:ext cx="4664710" cy="25165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84"/>
          <a:stretch>
            <a:fillRect/>
          </a:stretch>
        </p:blipFill>
        <p:spPr>
          <a:xfrm>
            <a:off x="-23495" y="3429000"/>
            <a:ext cx="8002270" cy="187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9385"/>
            <a:ext cx="11340000" cy="408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025986"/>
            <a:ext cx="352291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2693669"/>
            <a:ext cx="399899" cy="31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352" y="2665054"/>
            <a:ext cx="4351284" cy="371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63" y="3351813"/>
            <a:ext cx="6255566" cy="36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2972" y="4029033"/>
            <a:ext cx="3427707" cy="36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677" y="4715792"/>
            <a:ext cx="1894760" cy="35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/>
          <a:stretch>
            <a:fillRect/>
          </a:stretch>
        </p:blipFill>
        <p:spPr>
          <a:xfrm>
            <a:off x="4655820" y="4486275"/>
            <a:ext cx="4271010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966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636240"/>
            <a:ext cx="11340000" cy="1407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9802" y="3517356"/>
            <a:ext cx="1142569" cy="34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/>
          <a:stretch>
            <a:fillRect/>
          </a:stretch>
        </p:blipFill>
        <p:spPr>
          <a:xfrm>
            <a:off x="4439920" y="4076700"/>
            <a:ext cx="4664710" cy="2516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58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287395" y="3860800"/>
            <a:ext cx="5540375" cy="286258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5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2034138"/>
            <a:ext cx="780755" cy="33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163" y="2034138"/>
            <a:ext cx="771234" cy="33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7682" y="3425671"/>
            <a:ext cx="437984" cy="28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287395" y="3860800"/>
            <a:ext cx="5540375" cy="286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2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7525" y="1219200"/>
            <a:ext cx="54102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50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108" y="2023946"/>
            <a:ext cx="780755" cy="38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4433" y="4109522"/>
            <a:ext cx="599848" cy="28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287395" y="3860800"/>
            <a:ext cx="5540375" cy="286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550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8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3356610"/>
            <a:ext cx="10643870" cy="139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796790"/>
            <a:ext cx="10643870" cy="139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87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21001"/>
            <a:ext cx="4703576" cy="35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808066"/>
            <a:ext cx="3380100" cy="38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860520"/>
            <a:ext cx="11340000" cy="25033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1925" y="3366135"/>
            <a:ext cx="34391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380" y="4123055"/>
            <a:ext cx="784161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925" y="5085080"/>
            <a:ext cx="11316970" cy="152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9" grpId="0" bldLvl="0" animBg="1"/>
      <p:bldP spid="1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62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4725035"/>
            <a:ext cx="3238500" cy="16192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911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844395"/>
            <a:ext cx="11340000" cy="2486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3284855"/>
            <a:ext cx="9697085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4725035"/>
            <a:ext cx="323850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45916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31540" y="3140710"/>
            <a:ext cx="518858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20125" y="3140710"/>
            <a:ext cx="320294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3789045"/>
            <a:ext cx="1174305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6990" y="4580890"/>
            <a:ext cx="1163320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5445125"/>
            <a:ext cx="11604625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620395"/>
            <a:ext cx="323850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6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36800"/>
            <a:ext cx="6935470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990" y="3500755"/>
            <a:ext cx="11318240" cy="201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764540"/>
            <a:ext cx="323850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28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097133"/>
            <a:ext cx="285642" cy="29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53"/>
          <a:stretch>
            <a:fillRect/>
          </a:stretch>
        </p:blipFill>
        <p:spPr>
          <a:xfrm>
            <a:off x="2927350" y="1844675"/>
            <a:ext cx="5425440" cy="20688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932275"/>
            <a:ext cx="11340000" cy="27258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100308"/>
            <a:ext cx="285642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0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43328"/>
            <a:ext cx="266599" cy="28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1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819519"/>
            <a:ext cx="333248" cy="28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5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092686"/>
            <a:ext cx="285642" cy="28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3071495" y="2152015"/>
            <a:ext cx="5599430" cy="20688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220565"/>
            <a:ext cx="11340000" cy="2597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130304"/>
            <a:ext cx="266599" cy="2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2025-06-20T01:46:13Z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