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66" r:id="rId5"/>
    <p:sldId id="367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0" r:id="rId19"/>
    <p:sldId id="329" r:id="rId20"/>
    <p:sldId id="327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919095"/>
            <a:ext cx="64770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6"/>
          <a:stretch>
            <a:fillRect/>
          </a:stretch>
        </p:blipFill>
        <p:spPr>
          <a:xfrm>
            <a:off x="360045" y="1224280"/>
            <a:ext cx="11339830" cy="5373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3228975"/>
            <a:ext cx="5740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4220845"/>
            <a:ext cx="4184015" cy="2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4048125"/>
            <a:ext cx="3185160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240"/>
            <a:ext cx="11340000" cy="2512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628775"/>
            <a:ext cx="3185160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155" y="4944110"/>
            <a:ext cx="7251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0" y="1019810"/>
            <a:ext cx="10671810" cy="2678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5" y="3429000"/>
            <a:ext cx="10671810" cy="320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5876925"/>
            <a:ext cx="6121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580890"/>
            <a:ext cx="6768465" cy="211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8255" y="2204720"/>
            <a:ext cx="13690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140710"/>
            <a:ext cx="8794115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065" y="4364990"/>
            <a:ext cx="5845810" cy="18249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26"/>
          <a:stretch>
            <a:fillRect/>
          </a:stretch>
        </p:blipFill>
        <p:spPr>
          <a:xfrm>
            <a:off x="983615" y="3789045"/>
            <a:ext cx="4104640" cy="25342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83470" cy="1497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132330"/>
            <a:ext cx="7505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4"/>
          <a:stretch>
            <a:fillRect/>
          </a:stretch>
        </p:blipFill>
        <p:spPr>
          <a:xfrm>
            <a:off x="6888480" y="4580890"/>
            <a:ext cx="5040630" cy="18249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26"/>
          <a:stretch>
            <a:fillRect/>
          </a:stretch>
        </p:blipFill>
        <p:spPr>
          <a:xfrm>
            <a:off x="8952230" y="1772920"/>
            <a:ext cx="3121025" cy="1927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71"/>
          <a:stretch>
            <a:fillRect/>
          </a:stretch>
        </p:blipFill>
        <p:spPr>
          <a:xfrm>
            <a:off x="263525" y="2676525"/>
            <a:ext cx="8568690" cy="3900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9365"/>
            <a:ext cx="11340000" cy="551261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869180"/>
            <a:ext cx="495300" cy="178117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160010" y="1917065"/>
            <a:ext cx="10661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43885" y="2493010"/>
            <a:ext cx="11855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528435" y="2925445"/>
            <a:ext cx="6711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768840" y="2925445"/>
            <a:ext cx="6711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792220" y="3357245"/>
            <a:ext cx="6711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760460" y="3357245"/>
            <a:ext cx="6711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432175" y="3789045"/>
            <a:ext cx="247142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463415" y="4653280"/>
            <a:ext cx="6711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520055" y="5085715"/>
            <a:ext cx="6140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232400" y="5495925"/>
            <a:ext cx="67119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9230995" y="5877560"/>
            <a:ext cx="84391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725" y="2914650"/>
            <a:ext cx="469646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436745"/>
            <a:ext cx="5845810" cy="1824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0530"/>
            <a:ext cx="11340000" cy="4038662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503930" y="1737995"/>
            <a:ext cx="156972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760460" y="1737995"/>
            <a:ext cx="104711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72130" y="2276475"/>
            <a:ext cx="109982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6795" y="3140710"/>
            <a:ext cx="103632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570" y="3140710"/>
            <a:ext cx="103632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9920" y="3572510"/>
            <a:ext cx="85661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0165" y="4004310"/>
            <a:ext cx="88455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265" y="4004310"/>
            <a:ext cx="101727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405" y="4004310"/>
            <a:ext cx="10147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4869180"/>
            <a:ext cx="8839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9195" y="5326380"/>
            <a:ext cx="8839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2400" y="5326380"/>
            <a:ext cx="8839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8480" y="5326380"/>
            <a:ext cx="8839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61210"/>
            <a:ext cx="11340000" cy="3000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" y="1629410"/>
            <a:ext cx="495300" cy="178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07895" y="1989455"/>
            <a:ext cx="9696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12310" y="1989455"/>
            <a:ext cx="9696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2493010"/>
            <a:ext cx="12420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35" y="2925445"/>
            <a:ext cx="7581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885" y="2925445"/>
            <a:ext cx="57086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165" y="3357245"/>
            <a:ext cx="57086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8210" y="3789045"/>
            <a:ext cx="112077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3789045"/>
            <a:ext cx="112077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47460" y="4221480"/>
            <a:ext cx="13392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4740" y="4221480"/>
            <a:ext cx="13392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0"/>
          <a:stretch>
            <a:fillRect/>
          </a:stretch>
        </p:blipFill>
        <p:spPr>
          <a:xfrm>
            <a:off x="767715" y="1196340"/>
            <a:ext cx="10645140" cy="55448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56495" y="4509135"/>
            <a:ext cx="7804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6217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331" y="2694403"/>
            <a:ext cx="356734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730" y="3060065"/>
            <a:ext cx="6870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4293235" y="3797935"/>
            <a:ext cx="3473450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989175"/>
            <a:ext cx="11340000" cy="3396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9697085" y="2637790"/>
            <a:ext cx="2485390" cy="21316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075" y="3932555"/>
            <a:ext cx="32207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