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2" r:id="rId5"/>
    <p:sldId id="351" r:id="rId6"/>
    <p:sldId id="350" r:id="rId7"/>
    <p:sldId id="348" r:id="rId8"/>
    <p:sldId id="347" r:id="rId9"/>
    <p:sldId id="346" r:id="rId10"/>
    <p:sldId id="345" r:id="rId11"/>
    <p:sldId id="344" r:id="rId12"/>
    <p:sldId id="342" r:id="rId13"/>
    <p:sldId id="341" r:id="rId14"/>
    <p:sldId id="340" r:id="rId15"/>
    <p:sldId id="339" r:id="rId16"/>
    <p:sldId id="338" r:id="rId17"/>
    <p:sldId id="337" r:id="rId18"/>
    <p:sldId id="335" r:id="rId19"/>
    <p:sldId id="334" r:id="rId20"/>
    <p:sldId id="332" r:id="rId21"/>
    <p:sldId id="331" r:id="rId22"/>
    <p:sldId id="329" r:id="rId23"/>
    <p:sldId id="328" r:id="rId24"/>
    <p:sldId id="327" r:id="rId25"/>
    <p:sldId id="326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93" autoAdjust="0"/>
    <p:restoredTop sz="94660"/>
  </p:normalViewPr>
  <p:slideViewPr>
    <p:cSldViewPr showGuides="1">
      <p:cViewPr varScale="1">
        <p:scale>
          <a:sx n="64" d="100"/>
          <a:sy n="64" d="100"/>
        </p:scale>
        <p:origin x="59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2" y="3057525"/>
            <a:ext cx="1039177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404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2384" y="3645024"/>
            <a:ext cx="720080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8"/>
          <a:stretch>
            <a:fillRect/>
          </a:stretch>
        </p:blipFill>
        <p:spPr>
          <a:xfrm>
            <a:off x="4376972" y="4509120"/>
            <a:ext cx="3438056" cy="22114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007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8"/>
          <a:stretch>
            <a:fillRect/>
          </a:stretch>
        </p:blipFill>
        <p:spPr>
          <a:xfrm>
            <a:off x="6744072" y="2001059"/>
            <a:ext cx="4439856" cy="285588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1755"/>
            <a:ext cx="11340000" cy="57736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697" y="4894149"/>
            <a:ext cx="1190176" cy="524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9697" y="6094606"/>
            <a:ext cx="1171133" cy="552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450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720"/>
            <a:ext cx="11340000" cy="3740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0352" y="3781064"/>
            <a:ext cx="1123526" cy="53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7" r="1793" b="35039"/>
          <a:stretch>
            <a:fillRect/>
          </a:stretch>
        </p:blipFill>
        <p:spPr>
          <a:xfrm>
            <a:off x="4306737" y="4509120"/>
            <a:ext cx="3446525" cy="21602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340000" cy="3505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58891" y="1352191"/>
            <a:ext cx="1228261" cy="523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2493" y="2599927"/>
            <a:ext cx="1180654" cy="533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7" r="1793" b="35039"/>
          <a:stretch>
            <a:fillRect/>
          </a:stretch>
        </p:blipFill>
        <p:spPr>
          <a:xfrm>
            <a:off x="4306737" y="4509120"/>
            <a:ext cx="3446525" cy="21602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5743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72392" y="3757864"/>
            <a:ext cx="437984" cy="4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8740" y="4958027"/>
            <a:ext cx="1180654" cy="52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67959" y="5034228"/>
            <a:ext cx="437984" cy="36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>
            <a:fillRect/>
          </a:stretch>
        </p:blipFill>
        <p:spPr>
          <a:xfrm>
            <a:off x="8310376" y="5533558"/>
            <a:ext cx="1255974" cy="1279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112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8"/>
          <a:stretch>
            <a:fillRect/>
          </a:stretch>
        </p:blipFill>
        <p:spPr>
          <a:xfrm>
            <a:off x="3863752" y="4509120"/>
            <a:ext cx="4079816" cy="209220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3534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7728" y="2436427"/>
            <a:ext cx="2376264" cy="70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95800" y="3429000"/>
            <a:ext cx="5832648" cy="929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8"/>
          <a:stretch>
            <a:fillRect/>
          </a:stretch>
        </p:blipFill>
        <p:spPr>
          <a:xfrm>
            <a:off x="3863752" y="4509120"/>
            <a:ext cx="4079816" cy="20922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466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9" b="80903"/>
          <a:stretch>
            <a:fillRect/>
          </a:stretch>
        </p:blipFill>
        <p:spPr>
          <a:xfrm>
            <a:off x="1271464" y="5877272"/>
            <a:ext cx="10200496" cy="83684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8"/>
          <a:stretch>
            <a:fillRect/>
          </a:stretch>
        </p:blipFill>
        <p:spPr>
          <a:xfrm>
            <a:off x="360000" y="1196753"/>
            <a:ext cx="11340000" cy="54006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57" r="10049"/>
          <a:stretch>
            <a:fillRect/>
          </a:stretch>
        </p:blipFill>
        <p:spPr>
          <a:xfrm>
            <a:off x="360000" y="1268760"/>
            <a:ext cx="10200496" cy="31131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8"/>
          <a:stretch>
            <a:fillRect/>
          </a:stretch>
        </p:blipFill>
        <p:spPr>
          <a:xfrm>
            <a:off x="5087888" y="3475188"/>
            <a:ext cx="6087372" cy="311314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30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63073" y="1395458"/>
            <a:ext cx="2170881" cy="476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8211" y="3795878"/>
            <a:ext cx="923576" cy="40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32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48128" y="3521470"/>
            <a:ext cx="3168352" cy="771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47086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8"/>
          <a:stretch>
            <a:fillRect/>
          </a:stretch>
        </p:blipFill>
        <p:spPr>
          <a:xfrm>
            <a:off x="5374494" y="5375467"/>
            <a:ext cx="1443012" cy="141459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9"/>
          <a:stretch>
            <a:fillRect/>
          </a:stretch>
        </p:blipFill>
        <p:spPr>
          <a:xfrm>
            <a:off x="1440120" y="980728"/>
            <a:ext cx="9480416" cy="45004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58558" y="2582590"/>
            <a:ext cx="714105" cy="49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73016" y="3764917"/>
            <a:ext cx="1075919" cy="49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8"/>
          <a:stretch>
            <a:fillRect/>
          </a:stretch>
        </p:blipFill>
        <p:spPr>
          <a:xfrm>
            <a:off x="5879976" y="4653136"/>
            <a:ext cx="2154851" cy="2112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625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392" y="1340768"/>
            <a:ext cx="72007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11" t="21534" r="1794" b="16399"/>
          <a:stretch>
            <a:fillRect/>
          </a:stretch>
        </p:blipFill>
        <p:spPr>
          <a:xfrm>
            <a:off x="9768408" y="2893537"/>
            <a:ext cx="2229308" cy="2952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769"/>
          <a:stretch>
            <a:fillRect/>
          </a:stretch>
        </p:blipFill>
        <p:spPr>
          <a:xfrm>
            <a:off x="360000" y="1124744"/>
            <a:ext cx="11340000" cy="1916969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91"/>
          <a:stretch>
            <a:fillRect/>
          </a:stretch>
        </p:blipFill>
        <p:spPr>
          <a:xfrm>
            <a:off x="1656144" y="3173414"/>
            <a:ext cx="8760336" cy="356795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056440" y="2204864"/>
            <a:ext cx="936104" cy="836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759711"/>
            <a:ext cx="361813" cy="40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74" r="60848" b="18999"/>
          <a:stretch>
            <a:fillRect/>
          </a:stretch>
        </p:blipFill>
        <p:spPr>
          <a:xfrm>
            <a:off x="9264352" y="4759486"/>
            <a:ext cx="2567648" cy="17490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8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464" y="2564904"/>
            <a:ext cx="648072" cy="76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7" r="8144" b="18999"/>
          <a:stretch>
            <a:fillRect/>
          </a:stretch>
        </p:blipFill>
        <p:spPr>
          <a:xfrm>
            <a:off x="4187788" y="3537745"/>
            <a:ext cx="3816424" cy="30639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81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7" r="8144" b="18999"/>
          <a:stretch>
            <a:fillRect/>
          </a:stretch>
        </p:blipFill>
        <p:spPr>
          <a:xfrm>
            <a:off x="5951984" y="4587697"/>
            <a:ext cx="2606502" cy="209260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340000" cy="461890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7" r="8144" b="18999"/>
          <a:stretch>
            <a:fillRect/>
          </a:stretch>
        </p:blipFill>
        <p:spPr>
          <a:xfrm>
            <a:off x="5951984" y="4587697"/>
            <a:ext cx="2606502" cy="209260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2457"/>
            <a:ext cx="11340000" cy="447678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8"/>
          <a:stretch>
            <a:fillRect/>
          </a:stretch>
        </p:blipFill>
        <p:spPr>
          <a:xfrm>
            <a:off x="5591944" y="5570502"/>
            <a:ext cx="1847568" cy="11884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68</cp:revision>
  <dcterms:created xsi:type="dcterms:W3CDTF">2015-09-16T06:44:00Z</dcterms:created>
  <dcterms:modified xsi:type="dcterms:W3CDTF">2025-06-25T00:11:44Z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