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76" r:id="rId5"/>
    <p:sldId id="350" r:id="rId6"/>
    <p:sldId id="349" r:id="rId7"/>
    <p:sldId id="348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2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21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2924175"/>
            <a:ext cx="65627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388621"/>
            <a:ext cx="380856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4655820" y="4940935"/>
            <a:ext cx="3012440" cy="14935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49017" y="1538307"/>
            <a:ext cx="4398891" cy="4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935730" y="4292600"/>
            <a:ext cx="4464685" cy="221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1196340"/>
            <a:ext cx="184848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184650"/>
            <a:ext cx="12052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2868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3050" y="2687320"/>
            <a:ext cx="91567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51"/>
          <a:stretch>
            <a:fillRect/>
          </a:stretch>
        </p:blipFill>
        <p:spPr>
          <a:xfrm>
            <a:off x="360045" y="936625"/>
            <a:ext cx="11339830" cy="1808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890" y="2124075"/>
            <a:ext cx="6477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" b="41707"/>
          <a:stretch>
            <a:fillRect/>
          </a:stretch>
        </p:blipFill>
        <p:spPr>
          <a:xfrm>
            <a:off x="911860" y="4293235"/>
            <a:ext cx="10788015" cy="16557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70969" r="82859" b="8771"/>
          <a:stretch>
            <a:fillRect/>
          </a:stretch>
        </p:blipFill>
        <p:spPr>
          <a:xfrm>
            <a:off x="1559560" y="6165215"/>
            <a:ext cx="1367790" cy="5756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5"/>
          <a:stretch>
            <a:fillRect/>
          </a:stretch>
        </p:blipFill>
        <p:spPr>
          <a:xfrm>
            <a:off x="360045" y="2636800"/>
            <a:ext cx="11339830" cy="17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13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20" y="2285365"/>
            <a:ext cx="6019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 b="6539"/>
          <a:stretch>
            <a:fillRect/>
          </a:stretch>
        </p:blipFill>
        <p:spPr>
          <a:xfrm>
            <a:off x="1271905" y="3978275"/>
            <a:ext cx="10513060" cy="2691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4"/>
          <a:stretch>
            <a:fillRect/>
          </a:stretch>
        </p:blipFill>
        <p:spPr>
          <a:xfrm>
            <a:off x="426085" y="2349145"/>
            <a:ext cx="11339830" cy="18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985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872355" y="4725035"/>
            <a:ext cx="2360930" cy="187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557020"/>
            <a:ext cx="11340000" cy="466843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5746750"/>
            <a:ext cx="466090" cy="8305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384290" y="2237740"/>
            <a:ext cx="147828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48075" y="2828290"/>
            <a:ext cx="131699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528435" y="3281045"/>
            <a:ext cx="510730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32175" y="3717290"/>
            <a:ext cx="206756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951855" y="4159250"/>
            <a:ext cx="207454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12310" y="4653280"/>
            <a:ext cx="12299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015865" y="5373370"/>
            <a:ext cx="222821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015865" y="5826125"/>
            <a:ext cx="222821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7850" y="3242310"/>
            <a:ext cx="6362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196715" y="3572510"/>
            <a:ext cx="327914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269365"/>
            <a:ext cx="10819765" cy="4651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9984740" y="2564765"/>
            <a:ext cx="1964690" cy="15595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6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1528705"/>
            <a:ext cx="1161612" cy="47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4935" y="2258695"/>
            <a:ext cx="835025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09294"/>
            <a:ext cx="561763" cy="45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205355"/>
            <a:ext cx="11340000" cy="3352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1719580"/>
            <a:ext cx="647065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400415" y="2349500"/>
            <a:ext cx="7912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8840" y="2349500"/>
            <a:ext cx="76009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290" y="2781300"/>
            <a:ext cx="13493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2445" y="3285490"/>
            <a:ext cx="7912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80550" y="3717290"/>
            <a:ext cx="22098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40145" y="4221480"/>
            <a:ext cx="591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96225" y="4221480"/>
            <a:ext cx="591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6090" y="4653280"/>
            <a:ext cx="591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63965" y="4653280"/>
            <a:ext cx="7042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2265" y="5085715"/>
            <a:ext cx="10414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51855" y="5085080"/>
            <a:ext cx="10414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9"/>
          <a:stretch>
            <a:fillRect/>
          </a:stretch>
        </p:blipFill>
        <p:spPr>
          <a:xfrm>
            <a:off x="360045" y="1224280"/>
            <a:ext cx="11339830" cy="54447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6201883"/>
            <a:ext cx="361813" cy="40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830"/>
            <a:ext cx="10216515" cy="1818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6430" y="1916430"/>
            <a:ext cx="64389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8"/>
          <a:stretch>
            <a:fillRect/>
          </a:stretch>
        </p:blipFill>
        <p:spPr>
          <a:xfrm>
            <a:off x="1199515" y="2636520"/>
            <a:ext cx="10216515" cy="406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"/>
          <a:stretch>
            <a:fillRect/>
          </a:stretch>
        </p:blipFill>
        <p:spPr>
          <a:xfrm>
            <a:off x="983615" y="2205355"/>
            <a:ext cx="10716260" cy="36468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6665" y="2242820"/>
            <a:ext cx="21945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7155" y="3437255"/>
            <a:ext cx="75311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