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3"/>
    <p:sldId id="380" r:id="rId4"/>
    <p:sldId id="378" r:id="rId5"/>
    <p:sldId id="376" r:id="rId6"/>
    <p:sldId id="375" r:id="rId7"/>
    <p:sldId id="374" r:id="rId8"/>
    <p:sldId id="373" r:id="rId9"/>
    <p:sldId id="371" r:id="rId10"/>
    <p:sldId id="368" r:id="rId11"/>
    <p:sldId id="367" r:id="rId12"/>
    <p:sldId id="364" r:id="rId13"/>
    <p:sldId id="362" r:id="rId14"/>
    <p:sldId id="360" r:id="rId15"/>
    <p:sldId id="358" r:id="rId16"/>
    <p:sldId id="357" r:id="rId17"/>
    <p:sldId id="356" r:id="rId18"/>
    <p:sldId id="354" r:id="rId19"/>
    <p:sldId id="352" r:id="rId20"/>
    <p:sldId id="351" r:id="rId21"/>
    <p:sldId id="349" r:id="rId22"/>
    <p:sldId id="348" r:id="rId23"/>
    <p:sldId id="347" r:id="rId24"/>
    <p:sldId id="345" r:id="rId25"/>
    <p:sldId id="343" r:id="rId26"/>
    <p:sldId id="342" r:id="rId27"/>
    <p:sldId id="341" r:id="rId28"/>
    <p:sldId id="339" r:id="rId29"/>
    <p:sldId id="338" r:id="rId30"/>
    <p:sldId id="337" r:id="rId31"/>
    <p:sldId id="336" r:id="rId32"/>
    <p:sldId id="335" r:id="rId33"/>
    <p:sldId id="334" r:id="rId34"/>
    <p:sldId id="332" r:id="rId35"/>
    <p:sldId id="330" r:id="rId36"/>
    <p:sldId id="329" r:id="rId37"/>
    <p:sldId id="328" r:id="rId38"/>
    <p:sldId id="327" r:id="rId39"/>
    <p:sldId id="326" r:id="rId40"/>
    <p:sldId id="325" r:id="rId41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7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6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4745" y="2861945"/>
            <a:ext cx="7381875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54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1340" y="2585720"/>
            <a:ext cx="42545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703070" y="2780665"/>
            <a:ext cx="8256315" cy="27260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76"/>
          <a:stretch>
            <a:fillRect/>
          </a:stretch>
        </p:blipFill>
        <p:spPr>
          <a:xfrm>
            <a:off x="983615" y="5300980"/>
            <a:ext cx="10163175" cy="1343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54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54105" y="2743771"/>
            <a:ext cx="799798" cy="372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/>
          <a:stretch>
            <a:fillRect/>
          </a:stretch>
        </p:blipFill>
        <p:spPr>
          <a:xfrm>
            <a:off x="911225" y="3212465"/>
            <a:ext cx="10945540" cy="1390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99190" y="3440802"/>
            <a:ext cx="409420" cy="3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9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4710" y="2693653"/>
            <a:ext cx="1513904" cy="362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8438" y="4020158"/>
            <a:ext cx="790277" cy="33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 b="4151"/>
          <a:stretch>
            <a:fillRect/>
          </a:stretch>
        </p:blipFill>
        <p:spPr>
          <a:xfrm>
            <a:off x="3788410" y="4509135"/>
            <a:ext cx="5309870" cy="2211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3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0403" y="2053012"/>
            <a:ext cx="2675516" cy="37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3551" y="2739091"/>
            <a:ext cx="714105" cy="32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3647440" y="2924810"/>
            <a:ext cx="4511720" cy="3243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0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8236" y="2092342"/>
            <a:ext cx="1161612" cy="32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1486" y="2731671"/>
            <a:ext cx="780755" cy="362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7959" y="4048498"/>
            <a:ext cx="771234" cy="372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19" r="29735"/>
          <a:stretch>
            <a:fillRect/>
          </a:stretch>
        </p:blipFill>
        <p:spPr>
          <a:xfrm>
            <a:off x="6887845" y="4004945"/>
            <a:ext cx="2734310" cy="2620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69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1434253"/>
            <a:ext cx="342770" cy="32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43879" y="2112799"/>
            <a:ext cx="895012" cy="32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97581" y="2753116"/>
            <a:ext cx="799798" cy="32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65"/>
          <a:stretch>
            <a:fillRect/>
          </a:stretch>
        </p:blipFill>
        <p:spPr>
          <a:xfrm>
            <a:off x="4223340" y="3230880"/>
            <a:ext cx="3371895" cy="3243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8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25541" y="2091161"/>
            <a:ext cx="628413" cy="29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14710" y="2091161"/>
            <a:ext cx="637934" cy="29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6649" y="2777266"/>
            <a:ext cx="618891" cy="29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37"/>
          <a:stretch>
            <a:fillRect/>
          </a:stretch>
        </p:blipFill>
        <p:spPr>
          <a:xfrm>
            <a:off x="1919605" y="3356610"/>
            <a:ext cx="8568735" cy="2601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40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 b="-908"/>
          <a:stretch>
            <a:fillRect/>
          </a:stretch>
        </p:blipFill>
        <p:spPr>
          <a:xfrm>
            <a:off x="911225" y="3248025"/>
            <a:ext cx="10873150" cy="3277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080" y="4076700"/>
            <a:ext cx="280035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830" y="4076700"/>
            <a:ext cx="5353050" cy="2633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8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5289" y="1481557"/>
            <a:ext cx="1628161" cy="197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1763" y="5335374"/>
            <a:ext cx="2247052" cy="34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71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283305"/>
            <a:ext cx="11340000" cy="26959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0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8480" y="2583815"/>
            <a:ext cx="48006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0520"/>
            <a:ext cx="11340000" cy="13137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86415" y="3950970"/>
            <a:ext cx="52324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5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9596" y="1386282"/>
            <a:ext cx="4151335" cy="38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0831" y="2044956"/>
            <a:ext cx="790278" cy="362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283305"/>
            <a:ext cx="11340000" cy="26959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93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25845" y="1783715"/>
            <a:ext cx="475488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284" y="2691252"/>
            <a:ext cx="314206" cy="323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35012" y="3310547"/>
            <a:ext cx="5884232" cy="37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763" y="3977480"/>
            <a:ext cx="295163" cy="314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004665"/>
            <a:ext cx="11340000" cy="26959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41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38"/>
          <a:stretch>
            <a:fillRect/>
          </a:stretch>
        </p:blipFill>
        <p:spPr>
          <a:xfrm>
            <a:off x="2630170" y="2780665"/>
            <a:ext cx="6799625" cy="290957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3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6272" y="1405048"/>
            <a:ext cx="723627" cy="333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644" y="2043483"/>
            <a:ext cx="742670" cy="343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9798" y="3377526"/>
            <a:ext cx="295163" cy="26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38"/>
          <a:stretch>
            <a:fillRect/>
          </a:stretch>
        </p:blipFill>
        <p:spPr>
          <a:xfrm>
            <a:off x="3503295" y="3789045"/>
            <a:ext cx="3915410" cy="167513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5156555"/>
            <a:ext cx="11340000" cy="16218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69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16020" y="2085834"/>
            <a:ext cx="809319" cy="296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38"/>
          <a:stretch>
            <a:fillRect/>
          </a:stretch>
        </p:blipFill>
        <p:spPr>
          <a:xfrm>
            <a:off x="2630170" y="2780665"/>
            <a:ext cx="6799625" cy="2909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99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82921" y="2147802"/>
            <a:ext cx="218992" cy="19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2690655"/>
            <a:ext cx="5217732" cy="37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38"/>
          <a:stretch>
            <a:fillRect/>
          </a:stretch>
        </p:blipFill>
        <p:spPr>
          <a:xfrm>
            <a:off x="3863340" y="4874260"/>
            <a:ext cx="4417060" cy="189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923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170" y="2677160"/>
            <a:ext cx="10754360" cy="374586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4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73299" y="2073198"/>
            <a:ext cx="4170376" cy="37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5717" y="3437642"/>
            <a:ext cx="1951889" cy="37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5040" y="3932555"/>
            <a:ext cx="7609840" cy="2650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84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1435" y="1979378"/>
            <a:ext cx="2504130" cy="37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677387"/>
            <a:ext cx="457027" cy="32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115" y="2780665"/>
            <a:ext cx="7609840" cy="2650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5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7531" y="2034794"/>
            <a:ext cx="1142569" cy="33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070" y="3284855"/>
            <a:ext cx="8836660" cy="3077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86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415237"/>
            <a:ext cx="285642" cy="29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60"/>
          <a:stretch>
            <a:fillRect/>
          </a:stretch>
        </p:blipFill>
        <p:spPr>
          <a:xfrm>
            <a:off x="4511675" y="2564765"/>
            <a:ext cx="2567350" cy="3081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9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92575" y="2540000"/>
            <a:ext cx="223774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4"/>
          <a:stretch>
            <a:fillRect/>
          </a:stretch>
        </p:blipFill>
        <p:spPr>
          <a:xfrm>
            <a:off x="360045" y="2924810"/>
            <a:ext cx="11386820" cy="3863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525" y="3068955"/>
            <a:ext cx="10687050" cy="372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4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632" y="3904127"/>
            <a:ext cx="1114005" cy="352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241" y="4571774"/>
            <a:ext cx="5227254" cy="36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4509135"/>
            <a:ext cx="5871845" cy="2045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162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7"/>
          <a:stretch>
            <a:fillRect/>
          </a:stretch>
        </p:blipFill>
        <p:spPr>
          <a:xfrm>
            <a:off x="911225" y="2060575"/>
            <a:ext cx="10008915" cy="757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6469" y="2309574"/>
            <a:ext cx="5455768" cy="36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070" y="2924810"/>
            <a:ext cx="8836660" cy="3077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1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932275"/>
            <a:ext cx="11340000" cy="279862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9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636520"/>
            <a:ext cx="1108138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280" y="3356610"/>
            <a:ext cx="1108138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0515" y="4004945"/>
            <a:ext cx="1125029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8915" y="4653280"/>
            <a:ext cx="1135189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295" y="5373370"/>
            <a:ext cx="5530850" cy="1364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2041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932275"/>
            <a:ext cx="11340000" cy="279862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95910" y="2276475"/>
            <a:ext cx="1108138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5910" y="2780665"/>
            <a:ext cx="1108138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9116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12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1" b="12343"/>
          <a:stretch>
            <a:fillRect/>
          </a:stretch>
        </p:blipFill>
        <p:spPr>
          <a:xfrm>
            <a:off x="3937680" y="3356610"/>
            <a:ext cx="3731850" cy="299684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62"/>
          <a:stretch>
            <a:fillRect/>
          </a:stretch>
        </p:blipFill>
        <p:spPr>
          <a:xfrm>
            <a:off x="360045" y="2727960"/>
            <a:ext cx="11339830" cy="3941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1" b="12343"/>
          <a:stretch>
            <a:fillRect/>
          </a:stretch>
        </p:blipFill>
        <p:spPr>
          <a:xfrm>
            <a:off x="4627880" y="476885"/>
            <a:ext cx="2803525" cy="225107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35280" y="4076700"/>
            <a:ext cx="10959465" cy="264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068675"/>
            <a:ext cx="11340000" cy="3247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125" y="5661025"/>
            <a:ext cx="11148060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1" b="12343"/>
          <a:stretch>
            <a:fillRect/>
          </a:stretch>
        </p:blipFill>
        <p:spPr>
          <a:xfrm>
            <a:off x="4727575" y="764540"/>
            <a:ext cx="2803525" cy="225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8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111041"/>
            <a:ext cx="266599" cy="286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65" r="35446"/>
          <a:stretch>
            <a:fillRect/>
          </a:stretch>
        </p:blipFill>
        <p:spPr>
          <a:xfrm>
            <a:off x="8759825" y="3212465"/>
            <a:ext cx="3126740" cy="2623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8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8005" y="1322705"/>
            <a:ext cx="48006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3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424090"/>
            <a:ext cx="323727" cy="28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351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433805"/>
            <a:ext cx="266599" cy="28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420340"/>
            <a:ext cx="11340000" cy="2075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950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093507"/>
            <a:ext cx="295163" cy="28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20"/>
          <a:stretch>
            <a:fillRect/>
          </a:stretch>
        </p:blipFill>
        <p:spPr>
          <a:xfrm>
            <a:off x="7392035" y="2827655"/>
            <a:ext cx="4608830" cy="28517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996285"/>
            <a:ext cx="11340000" cy="2683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9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3461786"/>
            <a:ext cx="323727" cy="28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2025-06-20T01:55:33Z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