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02" r:id="rId3"/>
    <p:sldId id="357" r:id="rId4"/>
    <p:sldId id="356" r:id="rId5"/>
    <p:sldId id="355" r:id="rId6"/>
    <p:sldId id="354" r:id="rId7"/>
    <p:sldId id="352" r:id="rId8"/>
    <p:sldId id="390" r:id="rId9"/>
    <p:sldId id="350" r:id="rId10"/>
    <p:sldId id="349" r:id="rId11"/>
    <p:sldId id="348" r:id="rId12"/>
    <p:sldId id="347" r:id="rId13"/>
    <p:sldId id="346" r:id="rId14"/>
    <p:sldId id="344" r:id="rId15"/>
    <p:sldId id="343" r:id="rId16"/>
    <p:sldId id="342" r:id="rId17"/>
    <p:sldId id="341" r:id="rId18"/>
    <p:sldId id="339" r:id="rId19"/>
    <p:sldId id="338" r:id="rId20"/>
    <p:sldId id="337" r:id="rId21"/>
    <p:sldId id="336" r:id="rId22"/>
    <p:sldId id="334" r:id="rId23"/>
    <p:sldId id="333" r:id="rId24"/>
    <p:sldId id="332" r:id="rId25"/>
    <p:sldId id="330" r:id="rId26"/>
    <p:sldId id="329" r:id="rId27"/>
    <p:sldId id="328" r:id="rId28"/>
    <p:sldId id="327" r:id="rId29"/>
    <p:sldId id="326" r:id="rId30"/>
    <p:sldId id="325" r:id="rId31"/>
  </p:sldIdLst>
  <p:sldSz cx="12192000" cy="6858000"/>
  <p:notesSz cx="6858000" cy="9144000"/>
  <p:custDataLst>
    <p:tags r:id="rId3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9" d="100"/>
          <a:sy n="19" d="100"/>
        </p:scale>
        <p:origin x="783" y="2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7" Type="http://schemas.openxmlformats.org/officeDocument/2006/relationships/tags" Target="tags/tag1.xml"/><Relationship Id="rId36" Type="http://schemas.openxmlformats.org/officeDocument/2006/relationships/tableStyles" Target="tableStyles.xml"/><Relationship Id="rId35" Type="http://schemas.openxmlformats.org/officeDocument/2006/relationships/viewProps" Target="viewProps.xml"/><Relationship Id="rId34" Type="http://schemas.openxmlformats.org/officeDocument/2006/relationships/presProps" Target="presProps.xml"/><Relationship Id="rId33" Type="http://schemas.openxmlformats.org/officeDocument/2006/relationships/handoutMaster" Target="handoutMasters/handoutMaster1.xml"/><Relationship Id="rId32" Type="http://schemas.openxmlformats.org/officeDocument/2006/relationships/notesMaster" Target="notesMasters/notesMaster1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30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31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2.png"/><Relationship Id="rId2" Type="http://schemas.openxmlformats.org/officeDocument/2006/relationships/image" Target="../media/image33.png"/><Relationship Id="rId1" Type="http://schemas.openxmlformats.org/officeDocument/2006/relationships/image" Target="../media/image34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5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6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7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8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9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4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28850" y="2981325"/>
            <a:ext cx="7734300" cy="8953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4664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320906" y="4331905"/>
            <a:ext cx="599848" cy="3908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71665" y="3933190"/>
            <a:ext cx="2891790" cy="2549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905" y="476250"/>
            <a:ext cx="10123805" cy="444690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EFEFE">
                  <a:alpha val="100000"/>
                </a:srgbClr>
              </a:clrFrom>
              <a:clrTo>
                <a:srgbClr val="FEFEFE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160010" y="4869180"/>
            <a:ext cx="2312670" cy="19742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305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90931" y="3396333"/>
            <a:ext cx="342770" cy="3906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EFEFE">
                  <a:alpha val="100000"/>
                </a:srgbClr>
              </a:clrFrom>
              <a:clrTo>
                <a:srgbClr val="FEFEFE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9785" y="4653280"/>
            <a:ext cx="2312670" cy="19742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80160"/>
            <a:ext cx="11340000" cy="466941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95566" y="5058748"/>
            <a:ext cx="437984" cy="390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60010" y="4725035"/>
            <a:ext cx="2026285" cy="20091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2447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40145" y="1988820"/>
            <a:ext cx="2519680" cy="249809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07323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24020" y="4004945"/>
            <a:ext cx="3402965" cy="2624455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4002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006448" y="1386465"/>
            <a:ext cx="590327" cy="3918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796977" y="2342145"/>
            <a:ext cx="323727" cy="3918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52265" y="3297555"/>
            <a:ext cx="3402965" cy="26244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905" y="620395"/>
            <a:ext cx="10429875" cy="446849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48300" y="5013325"/>
            <a:ext cx="2085340" cy="152019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572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947670" y="2276475"/>
            <a:ext cx="1287780" cy="571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235214" y="3357402"/>
            <a:ext cx="1675768" cy="3904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12310" y="4004945"/>
            <a:ext cx="3745230" cy="2730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60" y="548640"/>
            <a:ext cx="10116185" cy="427482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32175" y="4725035"/>
            <a:ext cx="5979160" cy="20548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5244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452695" y="4538333"/>
            <a:ext cx="371335" cy="3904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15865" y="4149090"/>
            <a:ext cx="3524250" cy="2600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6841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79940" y="3314065"/>
            <a:ext cx="755650" cy="821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95550" y="3284855"/>
            <a:ext cx="5979160" cy="20548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1412595"/>
            <a:ext cx="11340000" cy="385226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52080" y="2708910"/>
            <a:ext cx="4320540" cy="148463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2305"/>
          <a:stretch>
            <a:fillRect/>
          </a:stretch>
        </p:blipFill>
        <p:spPr>
          <a:xfrm>
            <a:off x="360045" y="980440"/>
            <a:ext cx="11339830" cy="386108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9875" y="4725035"/>
            <a:ext cx="4429760" cy="1870710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8415" y="2375890"/>
            <a:ext cx="11340000" cy="1739911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15640" y="4220845"/>
            <a:ext cx="5797550" cy="2447925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06" t="80596"/>
          <a:stretch>
            <a:fillRect/>
          </a:stretch>
        </p:blipFill>
        <p:spPr>
          <a:xfrm>
            <a:off x="335280" y="1411605"/>
            <a:ext cx="10692765" cy="964565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8058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991995" y="2276475"/>
            <a:ext cx="1580515" cy="655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EFEFE">
                  <a:alpha val="100000"/>
                </a:srgbClr>
              </a:clrFrom>
              <a:clrTo>
                <a:srgbClr val="FEFEFE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439920" y="5085080"/>
            <a:ext cx="3488690" cy="1473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5770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92220" y="4881880"/>
            <a:ext cx="4267200" cy="1801495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047"/>
          <a:stretch>
            <a:fillRect/>
          </a:stretch>
        </p:blipFill>
        <p:spPr>
          <a:xfrm>
            <a:off x="360045" y="1052195"/>
            <a:ext cx="10248900" cy="56892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3525" y="2852420"/>
            <a:ext cx="10008235" cy="1804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r="61190"/>
          <a:stretch>
            <a:fillRect/>
          </a:stretch>
        </p:blipFill>
        <p:spPr>
          <a:xfrm>
            <a:off x="10272395" y="1965325"/>
            <a:ext cx="1656080" cy="1801495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/>
        </p:nvPicPr>
        <p:blipFill>
          <a:blip r:embed="rId2"/>
          <a:srcRect l="40491"/>
          <a:stretch>
            <a:fillRect/>
          </a:stretch>
        </p:blipFill>
        <p:spPr>
          <a:xfrm>
            <a:off x="9552305" y="4725035"/>
            <a:ext cx="2539365" cy="1801495"/>
          </a:xfrm>
          <a:prstGeom prst="rect">
            <a:avLst/>
          </a:prstGeom>
        </p:spPr>
      </p:pic>
      <p:sp useBgFill="1">
        <p:nvSpPr>
          <p:cNvPr id="31" name="矩形 30"/>
          <p:cNvSpPr/>
          <p:nvPr/>
        </p:nvSpPr>
        <p:spPr bwMode="white">
          <a:xfrm>
            <a:off x="335280" y="5053965"/>
            <a:ext cx="9216390" cy="1757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1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280"/>
          <a:stretch>
            <a:fillRect/>
          </a:stretch>
        </p:blipFill>
        <p:spPr>
          <a:xfrm>
            <a:off x="360045" y="1124585"/>
            <a:ext cx="10912475" cy="56168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3525" y="2996565"/>
            <a:ext cx="9232265" cy="1032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91770" y="4364990"/>
            <a:ext cx="10238105" cy="2343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5" name="图片 44"/>
          <p:cNvPicPr>
            <a:picLocks noChangeAspect="1"/>
          </p:cNvPicPr>
          <p:nvPr/>
        </p:nvPicPr>
        <p:blipFill>
          <a:blip r:embed="rId2"/>
          <a:srcRect r="61190"/>
          <a:stretch>
            <a:fillRect/>
          </a:stretch>
        </p:blipFill>
        <p:spPr>
          <a:xfrm>
            <a:off x="10272395" y="1965325"/>
            <a:ext cx="1656080" cy="1801495"/>
          </a:xfrm>
          <a:prstGeom prst="rect">
            <a:avLst/>
          </a:prstGeom>
        </p:spPr>
      </p:pic>
      <p:pic>
        <p:nvPicPr>
          <p:cNvPr id="46" name="图片 45"/>
          <p:cNvPicPr>
            <a:picLocks noChangeAspect="1"/>
          </p:cNvPicPr>
          <p:nvPr/>
        </p:nvPicPr>
        <p:blipFill>
          <a:blip r:embed="rId2"/>
          <a:srcRect l="40491"/>
          <a:stretch>
            <a:fillRect/>
          </a:stretch>
        </p:blipFill>
        <p:spPr>
          <a:xfrm>
            <a:off x="10056495" y="4940935"/>
            <a:ext cx="2092325" cy="14846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480" y="1556105"/>
            <a:ext cx="11340000" cy="26682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575685" y="2348865"/>
            <a:ext cx="7318375" cy="895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35280" y="3244215"/>
            <a:ext cx="7318375" cy="895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92220" y="4869180"/>
            <a:ext cx="4267200" cy="18014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84911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1559560" y="1916430"/>
            <a:ext cx="9260840" cy="895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63525" y="2996565"/>
            <a:ext cx="9260840" cy="895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72130" y="3933190"/>
            <a:ext cx="5187315" cy="21901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24352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85" y="980440"/>
            <a:ext cx="10476230" cy="442150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9965" y="5401945"/>
            <a:ext cx="3088005" cy="136779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4617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643627" y="2568371"/>
            <a:ext cx="904534" cy="409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216171" y="3521826"/>
            <a:ext cx="342770" cy="3909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35730" y="4149090"/>
            <a:ext cx="4359910" cy="19310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9257"/>
          <a:stretch>
            <a:fillRect/>
          </a:stretch>
        </p:blipFill>
        <p:spPr>
          <a:xfrm>
            <a:off x="360045" y="1224280"/>
            <a:ext cx="11339830" cy="29250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377279" y="3463103"/>
            <a:ext cx="314206" cy="3811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44110" y="4149090"/>
            <a:ext cx="2607310" cy="25768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988"/>
          <a:stretch>
            <a:fillRect/>
          </a:stretch>
        </p:blipFill>
        <p:spPr>
          <a:xfrm>
            <a:off x="335280" y="1340765"/>
            <a:ext cx="11339830" cy="276768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218711" y="1545081"/>
            <a:ext cx="304685" cy="3906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30960" y="3321050"/>
            <a:ext cx="993775" cy="558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0" y="3140710"/>
            <a:ext cx="3248025" cy="3209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0673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9875" y="3068955"/>
            <a:ext cx="3943350" cy="3476625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0726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053551" y="3473555"/>
            <a:ext cx="552241" cy="3717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9875" y="4076700"/>
            <a:ext cx="2891790" cy="2549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zkyYjE2MDgyZWFlMTc0YmYxODA4ZGRmNGM4NjNlNT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8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1421568299</cp:lastModifiedBy>
  <cp:revision>67</cp:revision>
  <dcterms:created xsi:type="dcterms:W3CDTF">2015-09-16T06:44:00Z</dcterms:created>
  <dcterms:modified xsi:type="dcterms:W3CDTF">2025-06-20T07:58:59Z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2052-12.1.0.17857</vt:lpwstr>
  </property>
  <property fmtid="{D5CDD505-2E9C-101B-9397-08002B2CF9AE}" pid="3" name="ICV">
    <vt:lpwstr>0803F182AC044BA3913AF2E555CD301E</vt:lpwstr>
  </property>
</Properties>
</file>