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905125"/>
            <a:ext cx="79343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613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665980"/>
            <a:ext cx="224536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25" y="3134360"/>
            <a:ext cx="57277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284855"/>
            <a:ext cx="36290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052830"/>
            <a:ext cx="3629025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90" y="1008100"/>
            <a:ext cx="11340000" cy="173991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780385"/>
            <a:ext cx="11340000" cy="353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8745" y="5550535"/>
            <a:ext cx="68961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17432"/>
          <a:stretch>
            <a:fillRect/>
          </a:stretch>
        </p:blipFill>
        <p:spPr>
          <a:xfrm>
            <a:off x="5735955" y="5300980"/>
            <a:ext cx="1426210" cy="134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916150"/>
            <a:ext cx="11340000" cy="3629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2291080"/>
            <a:ext cx="2116455" cy="24091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9145" y="3180080"/>
            <a:ext cx="7670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933190"/>
            <a:ext cx="2844165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485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80890"/>
            <a:ext cx="2481580" cy="20948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895"/>
            <a:ext cx="106217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6262" y="997114"/>
            <a:ext cx="321061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8175" y="1457960"/>
            <a:ext cx="2549525" cy="191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9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6344801"/>
            <a:ext cx="437984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182028"/>
            <a:ext cx="37133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120" y="4869180"/>
            <a:ext cx="249174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3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96"/>
          <a:stretch>
            <a:fillRect/>
          </a:stretch>
        </p:blipFill>
        <p:spPr>
          <a:xfrm>
            <a:off x="360045" y="1224280"/>
            <a:ext cx="11339830" cy="37169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725035"/>
            <a:ext cx="6656070" cy="189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3529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761105"/>
            <a:ext cx="3853180" cy="16859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t="68513"/>
          <a:stretch>
            <a:fillRect/>
          </a:stretch>
        </p:blipFill>
        <p:spPr>
          <a:xfrm>
            <a:off x="335280" y="1484630"/>
            <a:ext cx="10620375" cy="1741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0389" y="2549260"/>
            <a:ext cx="361813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99160"/>
            <a:ext cx="10477500" cy="4185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5156835"/>
            <a:ext cx="2613660" cy="15347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085" y="3157855"/>
            <a:ext cx="64770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220845"/>
            <a:ext cx="4368165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0"/>
          <a:stretch>
            <a:fillRect/>
          </a:stretch>
        </p:blipFill>
        <p:spPr>
          <a:xfrm>
            <a:off x="360045" y="1224280"/>
            <a:ext cx="11339830" cy="5229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2132965"/>
            <a:ext cx="3888740" cy="2284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875" y="2204720"/>
            <a:ext cx="2428240" cy="1849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396623"/>
            <a:ext cx="437984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3716655"/>
            <a:ext cx="2340610" cy="250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415513"/>
            <a:ext cx="428463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4076700"/>
            <a:ext cx="233108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4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85" y="3152775"/>
            <a:ext cx="12592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85" y="4023360"/>
            <a:ext cx="13735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7325" y="4985385"/>
            <a:ext cx="15252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323589"/>
            <a:ext cx="371335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70" y="4004945"/>
            <a:ext cx="2816860" cy="245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1772920"/>
            <a:ext cx="2339340" cy="20415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87176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140710"/>
            <a:ext cx="3318510" cy="305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