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72" r:id="rId4"/>
    <p:sldId id="371" r:id="rId5"/>
    <p:sldId id="370" r:id="rId6"/>
    <p:sldId id="367" r:id="rId7"/>
    <p:sldId id="366" r:id="rId8"/>
    <p:sldId id="363" r:id="rId9"/>
    <p:sldId id="362" r:id="rId10"/>
    <p:sldId id="361" r:id="rId11"/>
    <p:sldId id="360" r:id="rId12"/>
    <p:sldId id="359" r:id="rId13"/>
    <p:sldId id="357" r:id="rId14"/>
    <p:sldId id="356" r:id="rId15"/>
    <p:sldId id="355" r:id="rId16"/>
    <p:sldId id="354" r:id="rId17"/>
    <p:sldId id="353" r:id="rId18"/>
    <p:sldId id="351" r:id="rId19"/>
    <p:sldId id="350" r:id="rId20"/>
    <p:sldId id="349" r:id="rId21"/>
    <p:sldId id="347" r:id="rId22"/>
    <p:sldId id="345" r:id="rId23"/>
    <p:sldId id="344" r:id="rId24"/>
    <p:sldId id="343" r:id="rId25"/>
    <p:sldId id="341" r:id="rId26"/>
    <p:sldId id="340" r:id="rId27"/>
    <p:sldId id="339" r:id="rId28"/>
    <p:sldId id="338" r:id="rId29"/>
    <p:sldId id="420" r:id="rId30"/>
    <p:sldId id="335" r:id="rId31"/>
    <p:sldId id="334" r:id="rId32"/>
    <p:sldId id="333" r:id="rId33"/>
    <p:sldId id="332" r:id="rId34"/>
    <p:sldId id="331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947670"/>
            <a:ext cx="76200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3158255"/>
            <a:ext cx="323727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4724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5366002"/>
            <a:ext cx="276120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5156835"/>
            <a:ext cx="5430520" cy="153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716375"/>
            <a:ext cx="11340000" cy="22551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1"/>
          <a:stretch>
            <a:fillRect/>
          </a:stretch>
        </p:blipFill>
        <p:spPr>
          <a:xfrm>
            <a:off x="3791585" y="1628775"/>
            <a:ext cx="5256530" cy="19373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0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2590977"/>
            <a:ext cx="618891" cy="29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174093"/>
            <a:ext cx="599848" cy="29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559124"/>
            <a:ext cx="628413" cy="2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3140857"/>
            <a:ext cx="428463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3119947"/>
            <a:ext cx="742670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3729699"/>
            <a:ext cx="723627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3729699"/>
            <a:ext cx="761711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0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0125" y="1784985"/>
            <a:ext cx="10388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3179881"/>
            <a:ext cx="266599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/>
          <a:stretch>
            <a:fillRect/>
          </a:stretch>
        </p:blipFill>
        <p:spPr>
          <a:xfrm>
            <a:off x="4871720" y="3636645"/>
            <a:ext cx="291338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637768"/>
            <a:ext cx="247556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2637768"/>
            <a:ext cx="238035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3230022"/>
            <a:ext cx="418942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2272"/>
          <a:stretch>
            <a:fillRect/>
          </a:stretch>
        </p:blipFill>
        <p:spPr>
          <a:xfrm>
            <a:off x="3647440" y="3068955"/>
            <a:ext cx="4104595" cy="349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2567511"/>
            <a:ext cx="247556" cy="28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3139219"/>
            <a:ext cx="304685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6020" y="3167804"/>
            <a:ext cx="247556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0" t="13639" r="7509"/>
          <a:stretch>
            <a:fillRect/>
          </a:stretch>
        </p:blipFill>
        <p:spPr>
          <a:xfrm>
            <a:off x="4727575" y="3644900"/>
            <a:ext cx="2880360" cy="301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0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839470" y="3789045"/>
            <a:ext cx="10800760" cy="3034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4683"/>
          <a:stretch>
            <a:fillRect/>
          </a:stretch>
        </p:blipFill>
        <p:spPr>
          <a:xfrm>
            <a:off x="3575685" y="3716655"/>
            <a:ext cx="6152515" cy="30245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3789045"/>
            <a:ext cx="293243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741512"/>
            <a:ext cx="266599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599" y="2606001"/>
            <a:ext cx="2247052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212185"/>
            <a:ext cx="11340000" cy="3252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3212465"/>
            <a:ext cx="4862830" cy="318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1938440"/>
            <a:ext cx="1599596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529044"/>
            <a:ext cx="2665994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453" y="3786459"/>
            <a:ext cx="647455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4405641"/>
            <a:ext cx="247556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5012690"/>
            <a:ext cx="5723890" cy="164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395549"/>
            <a:ext cx="752192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2043626"/>
            <a:ext cx="323727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503" y="2644050"/>
            <a:ext cx="238035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007" y="3825836"/>
            <a:ext cx="7007758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4435791"/>
            <a:ext cx="1133047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5012690"/>
            <a:ext cx="5723890" cy="164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981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2636520"/>
            <a:ext cx="5641340" cy="37572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2302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3925" y="1075690"/>
            <a:ext cx="124142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6221" y="2851162"/>
            <a:ext cx="2247052" cy="3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64"/>
          <a:stretch>
            <a:fillRect/>
          </a:stretch>
        </p:blipFill>
        <p:spPr>
          <a:xfrm>
            <a:off x="3575685" y="3212465"/>
            <a:ext cx="4752340" cy="33121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3212465"/>
            <a:ext cx="5248910" cy="342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005392"/>
            <a:ext cx="314206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3206069"/>
            <a:ext cx="818840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692" y="3806408"/>
            <a:ext cx="628413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575" y="4292600"/>
            <a:ext cx="370840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016045"/>
            <a:ext cx="771234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2617236"/>
            <a:ext cx="761712" cy="35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3356610"/>
            <a:ext cx="4642485" cy="309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4292600"/>
            <a:ext cx="129476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430" y="5012690"/>
            <a:ext cx="2646680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3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439920" y="3860800"/>
            <a:ext cx="3575730" cy="25247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7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525" y="1260475"/>
            <a:ext cx="822198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1920060"/>
            <a:ext cx="3941863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295" y="2492375"/>
            <a:ext cx="225171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439920" y="3860800"/>
            <a:ext cx="3575730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579533"/>
            <a:ext cx="295163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5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920" y="3572510"/>
            <a:ext cx="6105525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91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107283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4765"/>
            <a:ext cx="1086802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3572510"/>
            <a:ext cx="1086802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076700"/>
            <a:ext cx="521081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605" y="2439670"/>
            <a:ext cx="90404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09100" y="2439670"/>
            <a:ext cx="20675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068955"/>
            <a:ext cx="674560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644900"/>
            <a:ext cx="1146683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990" y="5012690"/>
            <a:ext cx="1146683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436745"/>
            <a:ext cx="4345305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1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80890"/>
            <a:ext cx="3755390" cy="20129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31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81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708910"/>
            <a:ext cx="634365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4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035" y="3300730"/>
            <a:ext cx="6015990" cy="3224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225" y="1844675"/>
            <a:ext cx="101625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2492375"/>
            <a:ext cx="101625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5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26590"/>
            <a:ext cx="104482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195" y="2492375"/>
            <a:ext cx="3408680" cy="182689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492375"/>
            <a:ext cx="757745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563620"/>
            <a:ext cx="73596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149090"/>
            <a:ext cx="73596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725035"/>
            <a:ext cx="837057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7685" y="2411730"/>
            <a:ext cx="5207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4079875" y="2996565"/>
            <a:ext cx="3331210" cy="14497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724755"/>
            <a:ext cx="11340000" cy="110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559685"/>
            <a:ext cx="295163" cy="28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594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452845"/>
            <a:ext cx="285642" cy="2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652365"/>
            <a:ext cx="11340000" cy="62904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868545" y="5229225"/>
            <a:ext cx="25431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569836"/>
            <a:ext cx="266599" cy="2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r="22114"/>
          <a:stretch>
            <a:fillRect/>
          </a:stretch>
        </p:blipFill>
        <p:spPr>
          <a:xfrm>
            <a:off x="4799965" y="4292600"/>
            <a:ext cx="198882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67328"/>
            <a:ext cx="266599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48115" y="5445125"/>
            <a:ext cx="25622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3152115"/>
            <a:ext cx="276120" cy="29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062"/>
          <a:stretch>
            <a:fillRect/>
          </a:stretch>
        </p:blipFill>
        <p:spPr>
          <a:xfrm>
            <a:off x="8400415" y="908685"/>
            <a:ext cx="335534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