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2890520"/>
            <a:ext cx="11340000" cy="865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9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581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77" y="2305745"/>
            <a:ext cx="371335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06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444352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 b="5610"/>
          <a:stretch>
            <a:fillRect/>
          </a:stretch>
        </p:blipFill>
        <p:spPr>
          <a:xfrm>
            <a:off x="3792220" y="4149090"/>
            <a:ext cx="3658235" cy="216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 b="5610"/>
          <a:stretch>
            <a:fillRect/>
          </a:stretch>
        </p:blipFill>
        <p:spPr>
          <a:xfrm>
            <a:off x="8256270" y="1989455"/>
            <a:ext cx="3658235" cy="2164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4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52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31069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58763" y="2589929"/>
            <a:ext cx="346288" cy="35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97007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1069" y="2008655"/>
            <a:ext cx="317656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57732"/>
            <a:ext cx="428463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3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502166"/>
            <a:ext cx="437984" cy="3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