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9" r:id="rId4"/>
    <p:sldId id="338" r:id="rId5"/>
    <p:sldId id="337" r:id="rId6"/>
    <p:sldId id="335" r:id="rId7"/>
    <p:sldId id="334" r:id="rId8"/>
    <p:sldId id="333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9525" y="2900045"/>
            <a:ext cx="4552950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294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6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35955" y="2204720"/>
            <a:ext cx="553339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122930"/>
            <a:ext cx="886333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6335" y="4220845"/>
            <a:ext cx="4799965" cy="215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855"/>
            <a:ext cx="11340000" cy="3824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78539" y="4150876"/>
            <a:ext cx="4874962" cy="505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869180"/>
            <a:ext cx="4314825" cy="1934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0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9870" y="2310130"/>
            <a:ext cx="198818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6660" y="3047365"/>
            <a:ext cx="10057765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26448" y="4291894"/>
            <a:ext cx="1894760" cy="485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436745"/>
            <a:ext cx="4314825" cy="1934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07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24695" y="1988820"/>
            <a:ext cx="2183765" cy="1596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650"/>
            <a:ext cx="1008485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44566" y="3609534"/>
            <a:ext cx="1422548" cy="432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37342" y="6161944"/>
            <a:ext cx="939898" cy="415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2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63979" y="2501731"/>
            <a:ext cx="399899" cy="505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4292600"/>
            <a:ext cx="3114675" cy="2276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1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38845" y="2329815"/>
            <a:ext cx="261810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0045" y="3212465"/>
            <a:ext cx="518985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74"/>
          <a:stretch>
            <a:fillRect/>
          </a:stretch>
        </p:blipFill>
        <p:spPr>
          <a:xfrm>
            <a:off x="6744335" y="4292600"/>
            <a:ext cx="4392295" cy="2254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7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95995" y="2178050"/>
            <a:ext cx="263144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312706"/>
            <a:ext cx="1142569" cy="505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31990" y="4004945"/>
            <a:ext cx="3217545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74"/>
          <a:stretch>
            <a:fillRect/>
          </a:stretch>
        </p:blipFill>
        <p:spPr>
          <a:xfrm>
            <a:off x="3288030" y="4869180"/>
            <a:ext cx="3701415" cy="1899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35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52"/>
          <a:stretch>
            <a:fillRect/>
          </a:stretch>
        </p:blipFill>
        <p:spPr>
          <a:xfrm>
            <a:off x="983615" y="5085080"/>
            <a:ext cx="9145315" cy="10560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7530" y="5156835"/>
            <a:ext cx="3332480" cy="1494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46527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7610" y="4806315"/>
            <a:ext cx="2894330" cy="995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255" y="4652645"/>
            <a:ext cx="5245735" cy="19799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1735" y="4840605"/>
            <a:ext cx="4314825" cy="1934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1196340"/>
            <a:ext cx="10245725" cy="51885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r="59941"/>
          <a:stretch>
            <a:fillRect/>
          </a:stretch>
        </p:blipFill>
        <p:spPr>
          <a:xfrm>
            <a:off x="10056495" y="1196340"/>
            <a:ext cx="1728470" cy="19348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41722"/>
          <a:stretch>
            <a:fillRect/>
          </a:stretch>
        </p:blipFill>
        <p:spPr>
          <a:xfrm>
            <a:off x="9624695" y="3429000"/>
            <a:ext cx="2514600" cy="1934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2025-06-20T05:00:10Z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