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70" r:id="rId4"/>
    <p:sldId id="369" r:id="rId5"/>
    <p:sldId id="367" r:id="rId6"/>
    <p:sldId id="366" r:id="rId7"/>
    <p:sldId id="365" r:id="rId8"/>
    <p:sldId id="363" r:id="rId9"/>
    <p:sldId id="361" r:id="rId10"/>
    <p:sldId id="360" r:id="rId11"/>
    <p:sldId id="359" r:id="rId12"/>
    <p:sldId id="358" r:id="rId13"/>
    <p:sldId id="357" r:id="rId14"/>
    <p:sldId id="356" r:id="rId15"/>
    <p:sldId id="355" r:id="rId16"/>
    <p:sldId id="354" r:id="rId17"/>
    <p:sldId id="353" r:id="rId18"/>
    <p:sldId id="352" r:id="rId19"/>
    <p:sldId id="351" r:id="rId20"/>
    <p:sldId id="350" r:id="rId21"/>
    <p:sldId id="349" r:id="rId22"/>
    <p:sldId id="348" r:id="rId23"/>
    <p:sldId id="347" r:id="rId24"/>
    <p:sldId id="346" r:id="rId25"/>
    <p:sldId id="345" r:id="rId26"/>
    <p:sldId id="343" r:id="rId27"/>
    <p:sldId id="341" r:id="rId28"/>
    <p:sldId id="340" r:id="rId29"/>
    <p:sldId id="338" r:id="rId30"/>
    <p:sldId id="337" r:id="rId31"/>
    <p:sldId id="336" r:id="rId32"/>
    <p:sldId id="335" r:id="rId33"/>
    <p:sldId id="334" r:id="rId34"/>
    <p:sldId id="333" r:id="rId35"/>
    <p:sldId id="332" r:id="rId36"/>
    <p:sldId id="330" r:id="rId37"/>
    <p:sldId id="328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2771775"/>
            <a:ext cx="6096000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8480" y="1938655"/>
            <a:ext cx="4902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436392"/>
            <a:ext cx="333248" cy="2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2081093"/>
            <a:ext cx="1161612" cy="35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6297" y="3366734"/>
            <a:ext cx="761712" cy="3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27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1404944"/>
            <a:ext cx="1161612" cy="32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90629" y="2043013"/>
            <a:ext cx="418942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671559"/>
            <a:ext cx="771234" cy="37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2065" y="2681083"/>
            <a:ext cx="380856" cy="36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9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1338337"/>
            <a:ext cx="771234" cy="34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8916" y="1957664"/>
            <a:ext cx="780755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1687" y="2615103"/>
            <a:ext cx="1656725" cy="33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3901398"/>
            <a:ext cx="3399143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9" t="32534" r="24655"/>
          <a:stretch>
            <a:fillRect/>
          </a:stretch>
        </p:blipFill>
        <p:spPr>
          <a:xfrm>
            <a:off x="5735955" y="3716655"/>
            <a:ext cx="5400675" cy="278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7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2035719"/>
            <a:ext cx="1123526" cy="34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775" y="2685094"/>
            <a:ext cx="1732896" cy="32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7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2704085"/>
            <a:ext cx="809319" cy="29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4012290"/>
            <a:ext cx="409420" cy="27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4634924"/>
            <a:ext cx="447506" cy="2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6725" y="5282809"/>
            <a:ext cx="437984" cy="2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4220845"/>
            <a:ext cx="527685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2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3347739"/>
            <a:ext cx="333249" cy="28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2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3359580"/>
            <a:ext cx="2247052" cy="35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4364990"/>
            <a:ext cx="3543300" cy="2324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3932555"/>
            <a:ext cx="623062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70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1329073"/>
            <a:ext cx="780755" cy="35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1637" y="2618617"/>
            <a:ext cx="1485340" cy="34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00" r="3063" b="3116"/>
          <a:stretch>
            <a:fillRect/>
          </a:stretch>
        </p:blipFill>
        <p:spPr>
          <a:xfrm>
            <a:off x="1132840" y="3709035"/>
            <a:ext cx="9649460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2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7204" y="1996093"/>
            <a:ext cx="399898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6523" y="3902497"/>
            <a:ext cx="723627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00" r="3063" b="3116"/>
          <a:stretch>
            <a:fillRect/>
          </a:stretch>
        </p:blipFill>
        <p:spPr>
          <a:xfrm>
            <a:off x="2018030" y="4364990"/>
            <a:ext cx="802386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1195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 b="18891"/>
          <a:stretch>
            <a:fillRect/>
          </a:stretch>
        </p:blipFill>
        <p:spPr>
          <a:xfrm>
            <a:off x="3431540" y="4220845"/>
            <a:ext cx="5370830" cy="14420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30" r="2844"/>
          <a:stretch>
            <a:fillRect/>
          </a:stretch>
        </p:blipFill>
        <p:spPr>
          <a:xfrm>
            <a:off x="983615" y="5948960"/>
            <a:ext cx="11017295" cy="5991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1395482"/>
            <a:ext cx="742670" cy="34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057" y="2653018"/>
            <a:ext cx="2266095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13821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9244" y="3998477"/>
            <a:ext cx="4598841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8685" y="4549775"/>
            <a:ext cx="490664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2" r="73366" b="27857"/>
          <a:stretch>
            <a:fillRect/>
          </a:stretch>
        </p:blipFill>
        <p:spPr>
          <a:xfrm>
            <a:off x="8255000" y="4652645"/>
            <a:ext cx="2716530" cy="194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9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1957701"/>
            <a:ext cx="771234" cy="35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1" t="49056"/>
          <a:stretch>
            <a:fillRect/>
          </a:stretch>
        </p:blipFill>
        <p:spPr>
          <a:xfrm>
            <a:off x="8328070" y="4437025"/>
            <a:ext cx="3011760" cy="19904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012690"/>
            <a:ext cx="7211060" cy="162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1988237"/>
            <a:ext cx="3018287" cy="3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708910"/>
            <a:ext cx="7211060" cy="1621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1" t="49056"/>
          <a:stretch>
            <a:fillRect/>
          </a:stretch>
        </p:blipFill>
        <p:spPr>
          <a:xfrm>
            <a:off x="7320325" y="2492655"/>
            <a:ext cx="3011760" cy="199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1919693"/>
            <a:ext cx="1161612" cy="34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367" y="1919693"/>
            <a:ext cx="771234" cy="3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16" y="3863824"/>
            <a:ext cx="409420" cy="35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1" t="49056"/>
          <a:stretch>
            <a:fillRect/>
          </a:stretch>
        </p:blipFill>
        <p:spPr>
          <a:xfrm>
            <a:off x="8328070" y="4437025"/>
            <a:ext cx="3011760" cy="19904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012690"/>
            <a:ext cx="7211060" cy="162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7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275" y="1970405"/>
            <a:ext cx="46863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9"/>
          <a:stretch>
            <a:fillRect/>
          </a:stretch>
        </p:blipFill>
        <p:spPr>
          <a:xfrm>
            <a:off x="4223385" y="3284855"/>
            <a:ext cx="2711495" cy="325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501" y="2055107"/>
            <a:ext cx="1123526" cy="35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1" t="49056"/>
          <a:stretch>
            <a:fillRect/>
          </a:stretch>
        </p:blipFill>
        <p:spPr>
          <a:xfrm>
            <a:off x="8328070" y="2636800"/>
            <a:ext cx="3011760" cy="19904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780665"/>
            <a:ext cx="7211060" cy="162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8941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575" y="4869180"/>
            <a:ext cx="2818130" cy="18186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40535"/>
            <a:ext cx="11340000" cy="26231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630" y="3429000"/>
            <a:ext cx="3761740" cy="242760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7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30" y="1772285"/>
            <a:ext cx="3761740" cy="242760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300700"/>
            <a:ext cx="11340000" cy="132656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45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135" y="4638675"/>
            <a:ext cx="649859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3525" y="3212465"/>
            <a:ext cx="52381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932555"/>
            <a:ext cx="53340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3445" y="3932555"/>
            <a:ext cx="460883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6092825"/>
            <a:ext cx="977773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90" y="2564765"/>
            <a:ext cx="106902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990" y="3284855"/>
            <a:ext cx="11652250" cy="128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4436745"/>
            <a:ext cx="11652250" cy="128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2085" y="4812665"/>
            <a:ext cx="2955925" cy="190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30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3143250" y="3816350"/>
            <a:ext cx="6065520" cy="276415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6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6887845" y="5012690"/>
            <a:ext cx="3707130" cy="16891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380" y="3140710"/>
            <a:ext cx="11452225" cy="189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395"/>
            <a:ext cx="11340000" cy="1300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3215640" y="3356610"/>
            <a:ext cx="6065520" cy="276415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0128250" y="1844675"/>
            <a:ext cx="103822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135" y="2492375"/>
            <a:ext cx="274320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7350" y="2492375"/>
            <a:ext cx="677799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9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3395129"/>
            <a:ext cx="295163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r="51322"/>
          <a:stretch>
            <a:fillRect/>
          </a:stretch>
        </p:blipFill>
        <p:spPr>
          <a:xfrm>
            <a:off x="8543925" y="3140710"/>
            <a:ext cx="1935480" cy="218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1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709944"/>
            <a:ext cx="323727" cy="2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1"/>
          <a:stretch>
            <a:fillRect/>
          </a:stretch>
        </p:blipFill>
        <p:spPr>
          <a:xfrm>
            <a:off x="3050495" y="3500755"/>
            <a:ext cx="5748065" cy="325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073883"/>
            <a:ext cx="266599" cy="28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068675"/>
            <a:ext cx="11340000" cy="2143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596290"/>
            <a:ext cx="285642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0" t="1346" r="65931" b="-1346"/>
          <a:stretch>
            <a:fillRect/>
          </a:stretch>
        </p:blipFill>
        <p:spPr>
          <a:xfrm>
            <a:off x="7463790" y="2596515"/>
            <a:ext cx="4032250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00340"/>
            <a:ext cx="266599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r="34181"/>
          <a:stretch>
            <a:fillRect/>
          </a:stretch>
        </p:blipFill>
        <p:spPr>
          <a:xfrm>
            <a:off x="4619625" y="3205480"/>
            <a:ext cx="2952070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3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05188"/>
            <a:ext cx="323727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2025-06-20T02:04:00Z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