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2" r:id="rId4"/>
    <p:sldId id="380" r:id="rId5"/>
    <p:sldId id="350" r:id="rId6"/>
    <p:sldId id="381" r:id="rId7"/>
    <p:sldId id="349" r:id="rId8"/>
    <p:sldId id="347" r:id="rId9"/>
    <p:sldId id="345" r:id="rId10"/>
    <p:sldId id="344" r:id="rId11"/>
    <p:sldId id="343" r:id="rId12"/>
    <p:sldId id="340" r:id="rId13"/>
    <p:sldId id="338" r:id="rId14"/>
    <p:sldId id="337" r:id="rId15"/>
    <p:sldId id="335" r:id="rId16"/>
    <p:sldId id="334" r:id="rId17"/>
    <p:sldId id="332" r:id="rId18"/>
    <p:sldId id="382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2823845"/>
            <a:ext cx="1202055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" y="1104900"/>
            <a:ext cx="10083800" cy="179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1988820"/>
            <a:ext cx="5353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930" y="2853055"/>
            <a:ext cx="10082530" cy="3702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726690"/>
            <a:ext cx="3209290" cy="138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863955"/>
            <a:ext cx="11340000" cy="540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1629" y="4444385"/>
            <a:ext cx="342770" cy="39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6238" y="5472806"/>
            <a:ext cx="323727" cy="39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5085080"/>
            <a:ext cx="3788410" cy="169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8405"/>
            <a:ext cx="11340000" cy="4152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5012690"/>
            <a:ext cx="3472815" cy="17157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1700692"/>
            <a:ext cx="790277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845808"/>
            <a:ext cx="552241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075" y="3500755"/>
            <a:ext cx="545973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4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052830"/>
            <a:ext cx="3348355" cy="155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3"/>
          <a:stretch>
            <a:fillRect/>
          </a:stretch>
        </p:blipFill>
        <p:spPr>
          <a:xfrm>
            <a:off x="1775460" y="692785"/>
            <a:ext cx="102972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5919" y="2948728"/>
            <a:ext cx="139950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17486" y="4932021"/>
            <a:ext cx="463471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64" y="5905472"/>
            <a:ext cx="545261" cy="4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5579"/>
          <a:stretch>
            <a:fillRect/>
          </a:stretch>
        </p:blipFill>
        <p:spPr>
          <a:xfrm>
            <a:off x="119380" y="1700530"/>
            <a:ext cx="1152525" cy="1558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2259"/>
          <a:stretch>
            <a:fillRect/>
          </a:stretch>
        </p:blipFill>
        <p:spPr>
          <a:xfrm>
            <a:off x="0" y="3572510"/>
            <a:ext cx="2268220" cy="155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7744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124305"/>
            <a:ext cx="11340000" cy="555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5589270"/>
            <a:ext cx="3100070" cy="1184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1500578"/>
            <a:ext cx="466549" cy="49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068" y="1500578"/>
            <a:ext cx="485591" cy="43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220845"/>
            <a:ext cx="5391785" cy="205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220845"/>
            <a:ext cx="5391785" cy="2059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29"/>
          <a:stretch>
            <a:fillRect/>
          </a:stretch>
        </p:blipFill>
        <p:spPr>
          <a:xfrm>
            <a:off x="360045" y="1224280"/>
            <a:ext cx="10436860" cy="2996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47077" y="3530852"/>
            <a:ext cx="955150" cy="39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149090"/>
            <a:ext cx="2531745" cy="259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905" y="2204720"/>
            <a:ext cx="958532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500755"/>
            <a:ext cx="958532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653280"/>
            <a:ext cx="5391785" cy="205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08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965"/>
            <a:ext cx="1089215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085080"/>
            <a:ext cx="4301490" cy="164338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91770" y="3284855"/>
            <a:ext cx="1089215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340225"/>
            <a:ext cx="1089215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5300980"/>
            <a:ext cx="373189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13"/>
          <a:stretch>
            <a:fillRect/>
          </a:stretch>
        </p:blipFill>
        <p:spPr>
          <a:xfrm>
            <a:off x="407670" y="1196340"/>
            <a:ext cx="11339830" cy="4752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4015" y="2636520"/>
            <a:ext cx="791845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042795"/>
            <a:ext cx="3564890" cy="136207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19380" y="3572510"/>
            <a:ext cx="11021695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132705"/>
            <a:ext cx="11021695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1"/>
          <a:stretch>
            <a:fillRect/>
          </a:stretch>
        </p:blipFill>
        <p:spPr>
          <a:xfrm>
            <a:off x="479425" y="1413155"/>
            <a:ext cx="10436860" cy="2871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42240" y="3626182"/>
            <a:ext cx="736078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149090"/>
            <a:ext cx="2531745" cy="259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18"/>
          <a:stretch>
            <a:fillRect/>
          </a:stretch>
        </p:blipFill>
        <p:spPr>
          <a:xfrm>
            <a:off x="360045" y="936625"/>
            <a:ext cx="11339830" cy="3356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2356659"/>
            <a:ext cx="323727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525" y="4076700"/>
            <a:ext cx="22669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65"/>
          <a:stretch>
            <a:fillRect/>
          </a:stretch>
        </p:blipFill>
        <p:spPr>
          <a:xfrm>
            <a:off x="360045" y="980720"/>
            <a:ext cx="11339830" cy="2144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4483" y="1438161"/>
            <a:ext cx="875969" cy="4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2448587"/>
            <a:ext cx="875969" cy="4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213100"/>
            <a:ext cx="2696845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997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488807"/>
            <a:ext cx="323727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7909" y="4642783"/>
            <a:ext cx="314206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5013325"/>
            <a:ext cx="426085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119380" y="989965"/>
            <a:ext cx="10546715" cy="5751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0363" y="4331431"/>
            <a:ext cx="841271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4814" y="6201745"/>
            <a:ext cx="779283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908685"/>
            <a:ext cx="1715770" cy="157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80440"/>
            <a:ext cx="9898380" cy="538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660" y="2780665"/>
            <a:ext cx="151130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785" y="5516880"/>
            <a:ext cx="9156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2708910"/>
            <a:ext cx="2282190" cy="209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340205"/>
            <a:ext cx="11340000" cy="5481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340485"/>
            <a:ext cx="3209290" cy="138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