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8" r:id="rId4"/>
    <p:sldId id="356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9" d="100"/>
          <a:sy n="19" d="100"/>
        </p:scale>
        <p:origin x="783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909570"/>
            <a:ext cx="84582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493010"/>
            <a:ext cx="2543810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04945"/>
            <a:ext cx="34004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1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213100"/>
            <a:ext cx="5524500" cy="332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025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4799965" y="4653280"/>
            <a:ext cx="3407410" cy="21799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5385" y="4131310"/>
            <a:ext cx="2387600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8184515" y="3513455"/>
            <a:ext cx="3407410" cy="217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2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284855"/>
            <a:ext cx="348615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1010" y="3470910"/>
            <a:ext cx="92856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9510" y="4457700"/>
            <a:ext cx="59899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457700"/>
            <a:ext cx="34861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1340485"/>
            <a:ext cx="195389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140710"/>
            <a:ext cx="34861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493010"/>
            <a:ext cx="5351780" cy="384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56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213100"/>
            <a:ext cx="6423660" cy="343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11860" y="3147060"/>
            <a:ext cx="10873150" cy="19234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5455"/>
          <a:stretch>
            <a:fillRect/>
          </a:stretch>
        </p:blipFill>
        <p:spPr>
          <a:xfrm>
            <a:off x="9048750" y="4292600"/>
            <a:ext cx="3102610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35280" y="1196340"/>
            <a:ext cx="11250930" cy="5616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5455"/>
          <a:stretch>
            <a:fillRect/>
          </a:stretch>
        </p:blipFill>
        <p:spPr>
          <a:xfrm>
            <a:off x="8672830" y="1948815"/>
            <a:ext cx="2846705" cy="23126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472083"/>
            <a:ext cx="1094962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5455"/>
          <a:stretch>
            <a:fillRect/>
          </a:stretch>
        </p:blipFill>
        <p:spPr>
          <a:xfrm>
            <a:off x="4672965" y="2348865"/>
            <a:ext cx="284670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3511419"/>
            <a:ext cx="590327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9093" y="5465256"/>
            <a:ext cx="590327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311605"/>
            <a:ext cx="2199445" cy="5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/>
          <a:stretch>
            <a:fillRect/>
          </a:stretch>
        </p:blipFill>
        <p:spPr>
          <a:xfrm>
            <a:off x="4728210" y="3068955"/>
            <a:ext cx="255524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1026795"/>
            <a:ext cx="10839450" cy="56324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3140710"/>
            <a:ext cx="88468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076700"/>
            <a:ext cx="407924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950" y="1268730"/>
            <a:ext cx="94361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2124710"/>
            <a:ext cx="978598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26448" y="3302697"/>
            <a:ext cx="1751939" cy="4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01914" y="4322975"/>
            <a:ext cx="590327" cy="4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761865"/>
            <a:ext cx="2932430" cy="192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933190"/>
            <a:ext cx="8721090" cy="2834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5156835"/>
            <a:ext cx="2296160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" t="-1591" r="22390" b="1591"/>
          <a:stretch>
            <a:fillRect/>
          </a:stretch>
        </p:blipFill>
        <p:spPr>
          <a:xfrm>
            <a:off x="5448300" y="5013325"/>
            <a:ext cx="4109085" cy="173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4519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91655" y="4260850"/>
            <a:ext cx="2489835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" t="-1591" r="22390" b="1591"/>
          <a:stretch>
            <a:fillRect/>
          </a:stretch>
        </p:blipFill>
        <p:spPr>
          <a:xfrm>
            <a:off x="1055370" y="5057140"/>
            <a:ext cx="4109085" cy="173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728210" y="3970020"/>
            <a:ext cx="2902585" cy="2472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473862"/>
            <a:ext cx="571283" cy="4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4246245"/>
            <a:ext cx="19132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9283700" y="4004945"/>
            <a:ext cx="2902585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7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7805" y="2348865"/>
            <a:ext cx="374713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728210" y="3970020"/>
            <a:ext cx="2902585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04945"/>
            <a:ext cx="3400425" cy="2705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2025-06-20T07:36:11Z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