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3"/>
    <p:sldId id="376" r:id="rId4"/>
    <p:sldId id="375" r:id="rId5"/>
    <p:sldId id="374" r:id="rId6"/>
    <p:sldId id="373" r:id="rId7"/>
    <p:sldId id="371" r:id="rId8"/>
    <p:sldId id="369" r:id="rId9"/>
    <p:sldId id="368" r:id="rId10"/>
    <p:sldId id="367" r:id="rId11"/>
    <p:sldId id="365" r:id="rId12"/>
    <p:sldId id="363" r:id="rId13"/>
    <p:sldId id="361" r:id="rId14"/>
    <p:sldId id="359" r:id="rId15"/>
    <p:sldId id="358" r:id="rId16"/>
    <p:sldId id="357" r:id="rId17"/>
    <p:sldId id="356" r:id="rId18"/>
    <p:sldId id="354" r:id="rId19"/>
    <p:sldId id="352" r:id="rId20"/>
    <p:sldId id="350" r:id="rId21"/>
    <p:sldId id="349" r:id="rId22"/>
    <p:sldId id="348" r:id="rId23"/>
    <p:sldId id="346" r:id="rId24"/>
    <p:sldId id="344" r:id="rId25"/>
    <p:sldId id="343" r:id="rId26"/>
    <p:sldId id="342" r:id="rId27"/>
    <p:sldId id="341" r:id="rId28"/>
    <p:sldId id="340" r:id="rId29"/>
    <p:sldId id="339" r:id="rId30"/>
    <p:sldId id="338" r:id="rId31"/>
    <p:sldId id="337" r:id="rId32"/>
    <p:sldId id="335" r:id="rId33"/>
    <p:sldId id="334" r:id="rId34"/>
    <p:sldId id="333" r:id="rId35"/>
    <p:sldId id="332" r:id="rId36"/>
    <p:sldId id="331" r:id="rId37"/>
    <p:sldId id="330" r:id="rId38"/>
    <p:sldId id="329" r:id="rId39"/>
    <p:sldId id="328" r:id="rId40"/>
    <p:sldId id="327" r:id="rId41"/>
    <p:sldId id="326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3395" y="2800350"/>
            <a:ext cx="6124575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00810"/>
            <a:ext cx="11340000" cy="3795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4448265"/>
            <a:ext cx="266599" cy="2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207260" y="4796790"/>
            <a:ext cx="8040415" cy="186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27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675"/>
            <a:ext cx="11340000" cy="7360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8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3943195"/>
            <a:ext cx="276120" cy="2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364990"/>
            <a:ext cx="6600190" cy="172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19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4004945"/>
            <a:ext cx="6600190" cy="17284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2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3627" y="3321336"/>
            <a:ext cx="780754" cy="35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5012" y="3969604"/>
            <a:ext cx="761712" cy="32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7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034884"/>
            <a:ext cx="695062" cy="31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0151" y="2645433"/>
            <a:ext cx="409420" cy="34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3294141"/>
            <a:ext cx="428463" cy="34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4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0251" y="2673700"/>
            <a:ext cx="752192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1586" y="3331788"/>
            <a:ext cx="238035" cy="28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911225" y="3860800"/>
            <a:ext cx="9793015" cy="2340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2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5465" y="2782416"/>
            <a:ext cx="828362" cy="29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5591" y="2782416"/>
            <a:ext cx="257078" cy="27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70" y="3500755"/>
            <a:ext cx="10612755" cy="2787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5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5768" y="2053368"/>
            <a:ext cx="257078" cy="28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5591" y="2682544"/>
            <a:ext cx="809319" cy="29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4151630" y="2996565"/>
            <a:ext cx="3791630" cy="335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9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5214" y="2025697"/>
            <a:ext cx="1152090" cy="37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5491" y="2665146"/>
            <a:ext cx="1571032" cy="36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1662" y="3915411"/>
            <a:ext cx="742670" cy="36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9" r="23273"/>
          <a:stretch>
            <a:fillRect/>
          </a:stretch>
        </p:blipFill>
        <p:spPr>
          <a:xfrm>
            <a:off x="4871720" y="4373245"/>
            <a:ext cx="2988310" cy="24377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08160" y="3933190"/>
            <a:ext cx="161417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3283754"/>
            <a:ext cx="333249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7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9" y="2674052"/>
            <a:ext cx="780755" cy="2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5869" y="3303681"/>
            <a:ext cx="257078" cy="2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980440"/>
            <a:ext cx="317182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1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1259" y="2668371"/>
            <a:ext cx="2247052" cy="35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434435"/>
            <a:ext cx="11340000" cy="26873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35467" y="3748914"/>
            <a:ext cx="2656473" cy="216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8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8"/>
          <a:stretch>
            <a:fillRect/>
          </a:stretch>
        </p:blipFill>
        <p:spPr>
          <a:xfrm>
            <a:off x="1199515" y="3068955"/>
            <a:ext cx="8424590" cy="37484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1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5818" y="1357644"/>
            <a:ext cx="1066397" cy="362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372" y="2646355"/>
            <a:ext cx="399899" cy="324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7581" y="3276391"/>
            <a:ext cx="399899" cy="324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8"/>
          <a:stretch>
            <a:fillRect/>
          </a:stretch>
        </p:blipFill>
        <p:spPr>
          <a:xfrm>
            <a:off x="2567305" y="3932555"/>
            <a:ext cx="6320790" cy="2812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26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1687" y="2063840"/>
            <a:ext cx="1485340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8"/>
          <a:stretch>
            <a:fillRect/>
          </a:stretch>
        </p:blipFill>
        <p:spPr>
          <a:xfrm>
            <a:off x="2495550" y="2996565"/>
            <a:ext cx="6320790" cy="2812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6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8790" y="2618663"/>
            <a:ext cx="1932846" cy="37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3230022"/>
            <a:ext cx="771234" cy="32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8"/>
          <a:stretch>
            <a:fillRect/>
          </a:stretch>
        </p:blipFill>
        <p:spPr>
          <a:xfrm>
            <a:off x="2567305" y="3932555"/>
            <a:ext cx="6320790" cy="2812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114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15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6146" y="1941700"/>
            <a:ext cx="4113249" cy="382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2636520"/>
            <a:ext cx="373380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8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04" y="3153138"/>
            <a:ext cx="390377" cy="29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4534" y="3764350"/>
            <a:ext cx="599848" cy="28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3745" y="4220210"/>
            <a:ext cx="3197860" cy="2569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3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04" y="2510549"/>
            <a:ext cx="4865440" cy="37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212465"/>
            <a:ext cx="3837940" cy="3084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9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53151"/>
            <a:ext cx="266599" cy="28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50" y="1618335"/>
            <a:ext cx="11340000" cy="40438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204720"/>
            <a:ext cx="10697845" cy="34575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6311900" y="980440"/>
            <a:ext cx="4426585" cy="1433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3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0327" y="1357553"/>
            <a:ext cx="2247052" cy="3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2821" y="3141440"/>
            <a:ext cx="2075667" cy="35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94"/>
          <a:stretch>
            <a:fillRect/>
          </a:stretch>
        </p:blipFill>
        <p:spPr>
          <a:xfrm>
            <a:off x="1077595" y="3789045"/>
            <a:ext cx="9156700" cy="27920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r="54981"/>
          <a:stretch>
            <a:fillRect/>
          </a:stretch>
        </p:blipFill>
        <p:spPr>
          <a:xfrm>
            <a:off x="1631315" y="3789045"/>
            <a:ext cx="3888740" cy="27920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44181"/>
          <a:stretch>
            <a:fillRect/>
          </a:stretch>
        </p:blipFill>
        <p:spPr>
          <a:xfrm>
            <a:off x="5447665" y="3789045"/>
            <a:ext cx="4821555" cy="2792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2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8211" y="1958909"/>
            <a:ext cx="399899" cy="28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2531567"/>
            <a:ext cx="2247052" cy="353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76"/>
          <a:stretch>
            <a:fillRect/>
          </a:stretch>
        </p:blipFill>
        <p:spPr>
          <a:xfrm>
            <a:off x="448310" y="3203220"/>
            <a:ext cx="11339830" cy="35392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030" y="3284855"/>
            <a:ext cx="10697845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0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2500" y="3644900"/>
            <a:ext cx="1564005" cy="90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4725035"/>
            <a:ext cx="6120130" cy="197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9969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54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996565"/>
            <a:ext cx="11325860" cy="148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250"/>
            <a:ext cx="11340000" cy="36887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180" y="3789045"/>
            <a:ext cx="654113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4436745"/>
            <a:ext cx="6541135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533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19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3716655"/>
            <a:ext cx="5038725" cy="30289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08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5085080"/>
            <a:ext cx="2839085" cy="17068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280" y="3716655"/>
            <a:ext cx="10962640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4869180"/>
            <a:ext cx="4623435" cy="139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8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034769"/>
            <a:ext cx="333248" cy="27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52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00475"/>
            <a:ext cx="11340000" cy="26830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1772285"/>
            <a:ext cx="2839085" cy="170688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135" y="2492375"/>
            <a:ext cx="6794500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500755"/>
            <a:ext cx="1094295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4149090"/>
            <a:ext cx="409892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362450" y="4220845"/>
            <a:ext cx="752094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5057140"/>
            <a:ext cx="211582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23160" y="5057140"/>
            <a:ext cx="867156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5694045"/>
            <a:ext cx="867156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4055" y="3922443"/>
            <a:ext cx="266600" cy="28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292320"/>
            <a:ext cx="11340000" cy="2503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28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687309"/>
            <a:ext cx="285642" cy="29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923895"/>
            <a:ext cx="11340000" cy="3855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6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3301295"/>
            <a:ext cx="285642" cy="28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2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5314" y="3300490"/>
            <a:ext cx="285642" cy="2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6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3283807"/>
            <a:ext cx="295163" cy="28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860520"/>
            <a:ext cx="11340000" cy="2824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2025-06-20T02:44:27Z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