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80" r:id="rId5"/>
    <p:sldId id="381" r:id="rId6"/>
    <p:sldId id="352" r:id="rId7"/>
    <p:sldId id="351" r:id="rId8"/>
    <p:sldId id="350" r:id="rId9"/>
    <p:sldId id="349" r:id="rId10"/>
    <p:sldId id="346" r:id="rId11"/>
    <p:sldId id="345" r:id="rId12"/>
    <p:sldId id="343" r:id="rId13"/>
    <p:sldId id="342" r:id="rId14"/>
    <p:sldId id="341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29" r:id="rId24"/>
    <p:sldId id="328" r:id="rId25"/>
    <p:sldId id="327" r:id="rId26"/>
    <p:sldId id="326" r:id="rId27"/>
    <p:sldId id="325" r:id="rId28"/>
    <p:sldId id="384" r:id="rId29"/>
    <p:sldId id="385" r:id="rId30"/>
    <p:sldId id="386" r:id="rId31"/>
    <p:sldId id="387" r:id="rId32"/>
    <p:sldId id="383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6.png"/><Relationship Id="rId2" Type="http://schemas.openxmlformats.org/officeDocument/2006/relationships/image" Target="../media/image44.png"/><Relationship Id="rId1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1470" y="2833370"/>
            <a:ext cx="6448425" cy="1190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10" y="1295755"/>
            <a:ext cx="11340000" cy="4002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2390" y="1463040"/>
            <a:ext cx="66929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75685" y="4364990"/>
            <a:ext cx="1548765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430"/>
          <a:stretch>
            <a:fillRect/>
          </a:stretch>
        </p:blipFill>
        <p:spPr>
          <a:xfrm>
            <a:off x="6671945" y="4148455"/>
            <a:ext cx="4968875" cy="18008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63100" y="2060575"/>
            <a:ext cx="2628900" cy="217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8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06851" y="3770180"/>
            <a:ext cx="1094962" cy="371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48300" y="4220845"/>
            <a:ext cx="2628900" cy="217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01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88160" y="3305810"/>
            <a:ext cx="942149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7760" y="4293235"/>
            <a:ext cx="185102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15865" y="4512945"/>
            <a:ext cx="2628900" cy="217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7465"/>
            <a:ext cx="11340000" cy="39967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9685" y="4886960"/>
            <a:ext cx="4213225" cy="182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145" y="4796790"/>
            <a:ext cx="2110740" cy="19240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0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64282" y="3606975"/>
            <a:ext cx="533198" cy="419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4364990"/>
            <a:ext cx="5140960" cy="2223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12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59510" y="4324985"/>
            <a:ext cx="330390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4264660"/>
            <a:ext cx="5343525" cy="2266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2355" y="4307840"/>
            <a:ext cx="5572125" cy="2410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9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00755" y="2512874"/>
            <a:ext cx="542720" cy="47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3716655"/>
            <a:ext cx="5140960" cy="22237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1945" y="4016375"/>
            <a:ext cx="2110740" cy="192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40579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8185" y="4730750"/>
            <a:ext cx="4573905" cy="19786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4730" y="4996180"/>
            <a:ext cx="1878965" cy="1713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8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06146" y="1395422"/>
            <a:ext cx="552241" cy="361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970" y="4162425"/>
            <a:ext cx="135064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5715" y="4110990"/>
            <a:ext cx="4573905" cy="19786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705" y="4293235"/>
            <a:ext cx="1878965" cy="1713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863"/>
          <a:stretch>
            <a:fillRect/>
          </a:stretch>
        </p:blipFill>
        <p:spPr>
          <a:xfrm>
            <a:off x="479425" y="1124585"/>
            <a:ext cx="10784205" cy="19443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40"/>
          <a:stretch>
            <a:fillRect/>
          </a:stretch>
        </p:blipFill>
        <p:spPr>
          <a:xfrm>
            <a:off x="695325" y="5085360"/>
            <a:ext cx="10784205" cy="46708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60" b="14095"/>
          <a:stretch>
            <a:fillRect/>
          </a:stretch>
        </p:blipFill>
        <p:spPr>
          <a:xfrm>
            <a:off x="1631950" y="2996565"/>
            <a:ext cx="6824980" cy="19138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2924810"/>
            <a:ext cx="2686050" cy="231457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983615" y="4910455"/>
            <a:ext cx="2783840" cy="82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8045" y="2708910"/>
            <a:ext cx="2598420" cy="2590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772920"/>
            <a:ext cx="11340000" cy="484157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5156835"/>
            <a:ext cx="590550" cy="1628775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5088255" y="2708910"/>
            <a:ext cx="190500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976360" y="3214370"/>
            <a:ext cx="93281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9049690" y="3860701"/>
            <a:ext cx="856926" cy="505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905545" y="4436646"/>
            <a:ext cx="856926" cy="505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873295" y="5012591"/>
            <a:ext cx="856926" cy="505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936365" y="5732780"/>
            <a:ext cx="1042670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51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25340" y="2676886"/>
            <a:ext cx="561763" cy="382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5535" y="3462655"/>
            <a:ext cx="4573905" cy="19786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525" y="3644900"/>
            <a:ext cx="1878965" cy="1713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461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5157470"/>
            <a:ext cx="2270760" cy="16078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8210" y="5085080"/>
            <a:ext cx="3135630" cy="168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5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59798" y="3572181"/>
            <a:ext cx="2884987" cy="42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609"/>
          <a:stretch>
            <a:fillRect/>
          </a:stretch>
        </p:blipFill>
        <p:spPr>
          <a:xfrm>
            <a:off x="707390" y="4032250"/>
            <a:ext cx="6520180" cy="278094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7" r="10547"/>
          <a:stretch>
            <a:fillRect/>
          </a:stretch>
        </p:blipFill>
        <p:spPr>
          <a:xfrm>
            <a:off x="5867400" y="3860800"/>
            <a:ext cx="5832475" cy="29438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950" y="4058920"/>
            <a:ext cx="3796665" cy="2688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79"/>
          <a:stretch>
            <a:fillRect/>
          </a:stretch>
        </p:blipFill>
        <p:spPr>
          <a:xfrm>
            <a:off x="47625" y="980440"/>
            <a:ext cx="10982325" cy="5517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7712" y="1404575"/>
            <a:ext cx="516380" cy="405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12125" y="4796790"/>
            <a:ext cx="1674495" cy="82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r="11214"/>
          <a:stretch>
            <a:fillRect/>
          </a:stretch>
        </p:blipFill>
        <p:spPr>
          <a:xfrm>
            <a:off x="10128885" y="1052830"/>
            <a:ext cx="2016125" cy="16078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r="49494"/>
          <a:stretch>
            <a:fillRect/>
          </a:stretch>
        </p:blipFill>
        <p:spPr>
          <a:xfrm>
            <a:off x="10488930" y="2636520"/>
            <a:ext cx="1583690" cy="16859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l="48218"/>
          <a:stretch>
            <a:fillRect/>
          </a:stretch>
        </p:blipFill>
        <p:spPr>
          <a:xfrm>
            <a:off x="10448925" y="4436745"/>
            <a:ext cx="1623695" cy="168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7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73645" y="2310765"/>
            <a:ext cx="63182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5157470"/>
            <a:ext cx="2270760" cy="16078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8210" y="5085080"/>
            <a:ext cx="3135630" cy="168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2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1485" y="2365375"/>
            <a:ext cx="130365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80325" y="2420620"/>
            <a:ext cx="141795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44465" y="3356610"/>
            <a:ext cx="140017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5157470"/>
            <a:ext cx="2270760" cy="16078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8210" y="5085080"/>
            <a:ext cx="3135630" cy="168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42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2035" y="764540"/>
            <a:ext cx="3471545" cy="213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835" y="1340485"/>
            <a:ext cx="891540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14926"/>
          <a:stretch>
            <a:fillRect/>
          </a:stretch>
        </p:blipFill>
        <p:spPr>
          <a:xfrm>
            <a:off x="8976360" y="3644900"/>
            <a:ext cx="2953385" cy="2136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68615" y="2348865"/>
            <a:ext cx="63182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280" y="3140710"/>
            <a:ext cx="9067800" cy="343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6615" y="1233805"/>
            <a:ext cx="9201785" cy="28454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55820" y="3933190"/>
            <a:ext cx="3032760" cy="2912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02535" y="3429000"/>
            <a:ext cx="101600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8040370" y="3412490"/>
            <a:ext cx="101600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484630"/>
            <a:ext cx="10052050" cy="4650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560" y="3933190"/>
            <a:ext cx="101600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1559560" y="4653280"/>
            <a:ext cx="101600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52305" y="4653280"/>
            <a:ext cx="101600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325" y="5516880"/>
            <a:ext cx="101600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2395" y="2132330"/>
            <a:ext cx="187452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556385"/>
            <a:ext cx="11340000" cy="4523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99965" y="1556385"/>
            <a:ext cx="97663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8040370" y="2060575"/>
            <a:ext cx="326834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91780" y="2853055"/>
            <a:ext cx="1003300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84515" y="3356610"/>
            <a:ext cx="2779395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73295" y="3933190"/>
            <a:ext cx="97345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40370" y="4457700"/>
            <a:ext cx="248285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15865" y="5098415"/>
            <a:ext cx="1372235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1412875"/>
            <a:ext cx="9977120" cy="386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2245" y="836295"/>
            <a:ext cx="9286875" cy="5876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9875" y="1556385"/>
            <a:ext cx="192405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08120" y="2348865"/>
            <a:ext cx="192405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83840" y="6021070"/>
            <a:ext cx="66675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1988820"/>
            <a:ext cx="11340000" cy="294857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95" y="1772920"/>
            <a:ext cx="562610" cy="1552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20280" y="1772920"/>
            <a:ext cx="191516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9624695" y="2564765"/>
            <a:ext cx="170307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64425" y="3284855"/>
            <a:ext cx="175450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52305" y="4149090"/>
            <a:ext cx="158178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28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8480" y="908685"/>
            <a:ext cx="2590800" cy="217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06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34408" y="3521188"/>
            <a:ext cx="2199445" cy="50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4220845"/>
            <a:ext cx="2590800" cy="217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57"/>
          <a:stretch>
            <a:fillRect/>
          </a:stretch>
        </p:blipFill>
        <p:spPr>
          <a:xfrm>
            <a:off x="407670" y="1196340"/>
            <a:ext cx="10982325" cy="5588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99920" y="3171825"/>
            <a:ext cx="181356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73406" y="5347946"/>
            <a:ext cx="414948" cy="35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010" y="4004945"/>
            <a:ext cx="5778500" cy="233680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78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8210" y="3789045"/>
            <a:ext cx="4772025" cy="26765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73"/>
          <a:stretch>
            <a:fillRect/>
          </a:stretch>
        </p:blipFill>
        <p:spPr>
          <a:xfrm>
            <a:off x="1127760" y="3140710"/>
            <a:ext cx="9721260" cy="17564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3615" y="3860800"/>
            <a:ext cx="3150235" cy="1036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7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2025-06-20T08:32:48Z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