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24" r:id="rId4"/>
    <p:sldId id="404" r:id="rId5"/>
    <p:sldId id="364" r:id="rId6"/>
    <p:sldId id="363" r:id="rId7"/>
    <p:sldId id="362" r:id="rId8"/>
    <p:sldId id="361" r:id="rId9"/>
    <p:sldId id="359" r:id="rId10"/>
    <p:sldId id="358" r:id="rId11"/>
    <p:sldId id="357" r:id="rId12"/>
    <p:sldId id="356" r:id="rId13"/>
    <p:sldId id="355" r:id="rId14"/>
    <p:sldId id="354" r:id="rId15"/>
    <p:sldId id="353" r:id="rId16"/>
    <p:sldId id="352" r:id="rId17"/>
    <p:sldId id="351" r:id="rId18"/>
    <p:sldId id="350" r:id="rId19"/>
    <p:sldId id="349" r:id="rId20"/>
    <p:sldId id="347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34" r:id="rId32"/>
    <p:sldId id="333" r:id="rId33"/>
    <p:sldId id="331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3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420" y="2876550"/>
            <a:ext cx="6486525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8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5303276"/>
            <a:ext cx="380856" cy="390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24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1"/>
          <a:stretch>
            <a:fillRect/>
          </a:stretch>
        </p:blipFill>
        <p:spPr>
          <a:xfrm>
            <a:off x="360045" y="1224280"/>
            <a:ext cx="11339830" cy="558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52603"/>
            <a:ext cx="342770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2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0579" y="2472352"/>
            <a:ext cx="1104483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483" y="5350235"/>
            <a:ext cx="5903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7"/>
          <a:stretch>
            <a:fillRect/>
          </a:stretch>
        </p:blipFill>
        <p:spPr>
          <a:xfrm>
            <a:off x="407670" y="1052195"/>
            <a:ext cx="11339830" cy="56898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20" y="3426364"/>
            <a:ext cx="371335" cy="40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4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325" y="4195445"/>
            <a:ext cx="55372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276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974725"/>
            <a:ext cx="10445750" cy="1802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620" y="5107305"/>
            <a:ext cx="3408680" cy="16757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1548765" y="2708910"/>
            <a:ext cx="9815830" cy="25749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2371194"/>
            <a:ext cx="361813" cy="40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2348865"/>
            <a:ext cx="3408680" cy="16757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024350"/>
            <a:ext cx="11340000" cy="1828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917065"/>
            <a:ext cx="11340000" cy="389454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4437380"/>
            <a:ext cx="427990" cy="151701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0969625" y="2997200"/>
            <a:ext cx="90170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968615" y="3573145"/>
            <a:ext cx="80327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311900" y="4005580"/>
            <a:ext cx="155702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160010" y="4437380"/>
            <a:ext cx="53911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392035" y="4499610"/>
            <a:ext cx="75374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052695" y="4941570"/>
            <a:ext cx="115951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99965" y="5383530"/>
            <a:ext cx="75374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744335" y="5386705"/>
            <a:ext cx="75374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760460" y="5386705"/>
            <a:ext cx="75374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0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4371347"/>
            <a:ext cx="371335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841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0225" y="3178175"/>
            <a:ext cx="70358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7555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5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30" y="3212465"/>
            <a:ext cx="271843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6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1990" y="1196340"/>
            <a:ext cx="253873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6135" y="2204720"/>
            <a:ext cx="169100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16221" y="3388515"/>
            <a:ext cx="2504130" cy="45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5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9093" y="2434235"/>
            <a:ext cx="1466297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1340000" cy="58089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11375" y="2999105"/>
            <a:ext cx="641096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3317" y="5056597"/>
            <a:ext cx="3332493" cy="49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07171" y="6027933"/>
            <a:ext cx="1037833" cy="4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3835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4042222"/>
            <a:ext cx="2161360" cy="44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77" b="38014"/>
          <a:stretch>
            <a:fillRect/>
          </a:stretch>
        </p:blipFill>
        <p:spPr>
          <a:xfrm>
            <a:off x="5592445" y="4580890"/>
            <a:ext cx="1414780" cy="217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061210"/>
            <a:ext cx="11340000" cy="304137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989455"/>
            <a:ext cx="427990" cy="151701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6096000" y="1844040"/>
            <a:ext cx="90170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707755" y="1844040"/>
            <a:ext cx="45021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232400" y="2542540"/>
            <a:ext cx="1423670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9095" y="2542540"/>
            <a:ext cx="838200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4020" y="2997200"/>
            <a:ext cx="1410970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2765" y="2997200"/>
            <a:ext cx="128270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4020" y="3490595"/>
            <a:ext cx="13296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4355" y="4213860"/>
            <a:ext cx="102171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12350" y="4171315"/>
            <a:ext cx="190436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805" y="1268730"/>
            <a:ext cx="245364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2132330"/>
            <a:ext cx="255714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77" b="38014"/>
          <a:stretch>
            <a:fillRect/>
          </a:stretch>
        </p:blipFill>
        <p:spPr>
          <a:xfrm>
            <a:off x="5304155" y="3860800"/>
            <a:ext cx="1568450" cy="2414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8688705" y="3644900"/>
            <a:ext cx="3201670" cy="237172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39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68615" y="1412240"/>
            <a:ext cx="214820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8"/>
          <a:stretch>
            <a:fillRect/>
          </a:stretch>
        </p:blipFill>
        <p:spPr>
          <a:xfrm>
            <a:off x="1127760" y="2277110"/>
            <a:ext cx="9864725" cy="17564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813050" y="3207385"/>
            <a:ext cx="302895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4295775" y="4149090"/>
            <a:ext cx="3201670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051915"/>
            <a:ext cx="11340000" cy="478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6690" y="4232625"/>
            <a:ext cx="466549" cy="36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2030" y="4018915"/>
            <a:ext cx="200152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7420" y="4956810"/>
            <a:ext cx="811085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9624695" y="4797425"/>
            <a:ext cx="2476500" cy="1834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3"/>
          <a:stretch>
            <a:fillRect/>
          </a:stretch>
        </p:blipFill>
        <p:spPr>
          <a:xfrm>
            <a:off x="360045" y="1224280"/>
            <a:ext cx="11339830" cy="551779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4149090"/>
            <a:ext cx="583311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012690"/>
            <a:ext cx="1070102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625" y="5876925"/>
            <a:ext cx="1070102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85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0675" y="2760345"/>
            <a:ext cx="1038288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636645"/>
            <a:ext cx="503491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7500" y="4504055"/>
            <a:ext cx="1013142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132330"/>
            <a:ext cx="1091438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924810"/>
            <a:ext cx="1091438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380" y="4004945"/>
            <a:ext cx="10879455" cy="141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5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52695" y="5187555"/>
            <a:ext cx="361813" cy="4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0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9"/>
          <a:stretch>
            <a:fillRect/>
          </a:stretch>
        </p:blipFill>
        <p:spPr>
          <a:xfrm>
            <a:off x="360045" y="1224280"/>
            <a:ext cx="11146155" cy="5517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9963" y="2552956"/>
            <a:ext cx="336904" cy="39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60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66"/>
          <a:stretch>
            <a:fillRect/>
          </a:stretch>
        </p:blipFill>
        <p:spPr>
          <a:xfrm>
            <a:off x="983615" y="4149090"/>
            <a:ext cx="8712880" cy="8896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6"/>
          <a:stretch>
            <a:fillRect/>
          </a:stretch>
        </p:blipFill>
        <p:spPr>
          <a:xfrm>
            <a:off x="1127760" y="989965"/>
            <a:ext cx="10231120" cy="575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2323" y="2871225"/>
            <a:ext cx="309260" cy="35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29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738" y="3673058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2025-06-20T04:02:12Z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