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6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12" autoAdjust="0"/>
    <p:restoredTop sz="94660"/>
  </p:normalViewPr>
  <p:slideViewPr>
    <p:cSldViewPr showGuides="1">
      <p:cViewPr varScale="1">
        <p:scale>
          <a:sx n="64" d="100"/>
          <a:sy n="64" d="100"/>
        </p:scale>
        <p:origin x="4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937" y="3176587"/>
            <a:ext cx="11668125" cy="504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64"/>
          <a:stretch>
            <a:fillRect/>
          </a:stretch>
        </p:blipFill>
        <p:spPr>
          <a:xfrm>
            <a:off x="360000" y="1224000"/>
            <a:ext cx="11340000" cy="29250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t="6310" r="10684" b="21333"/>
          <a:stretch>
            <a:fillRect/>
          </a:stretch>
        </p:blipFill>
        <p:spPr>
          <a:xfrm>
            <a:off x="4583832" y="4369050"/>
            <a:ext cx="3168352" cy="23003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847"/>
          <a:stretch>
            <a:fillRect/>
          </a:stretch>
        </p:blipFill>
        <p:spPr>
          <a:xfrm>
            <a:off x="360000" y="2564904"/>
            <a:ext cx="11340000" cy="1916969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97" r="72278" b="1"/>
          <a:stretch>
            <a:fillRect/>
          </a:stretch>
        </p:blipFill>
        <p:spPr>
          <a:xfrm>
            <a:off x="2880280" y="5778017"/>
            <a:ext cx="3143712" cy="7200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33" r="72278" b="52465"/>
          <a:stretch>
            <a:fillRect/>
          </a:stretch>
        </p:blipFill>
        <p:spPr>
          <a:xfrm>
            <a:off x="360000" y="4769905"/>
            <a:ext cx="3143712" cy="72008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87" r="72278" b="34911"/>
          <a:stretch>
            <a:fillRect/>
          </a:stretch>
        </p:blipFill>
        <p:spPr>
          <a:xfrm>
            <a:off x="2880280" y="4769905"/>
            <a:ext cx="3143712" cy="72008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66" r="72278" b="16632"/>
          <a:stretch>
            <a:fillRect/>
          </a:stretch>
        </p:blipFill>
        <p:spPr>
          <a:xfrm>
            <a:off x="360000" y="5850025"/>
            <a:ext cx="3143712" cy="720081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" t="79459"/>
          <a:stretch>
            <a:fillRect/>
          </a:stretch>
        </p:blipFill>
        <p:spPr>
          <a:xfrm>
            <a:off x="363190" y="1302248"/>
            <a:ext cx="10701362" cy="830608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t="6310" r="10684" b="21333"/>
          <a:stretch>
            <a:fillRect/>
          </a:stretch>
        </p:blipFill>
        <p:spPr>
          <a:xfrm>
            <a:off x="6672064" y="4405597"/>
            <a:ext cx="3168352" cy="230031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480377" y="3654104"/>
            <a:ext cx="864095" cy="71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1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4725864"/>
            <a:ext cx="361813" cy="41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836712"/>
            <a:ext cx="802443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2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8664" y="4637566"/>
            <a:ext cx="933098" cy="4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1360" y="5724568"/>
            <a:ext cx="599848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62" y="945376"/>
            <a:ext cx="10459166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311896" y="5013176"/>
            <a:ext cx="18317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96072" y="5949280"/>
            <a:ext cx="18317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218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>
            <a:fillRect/>
          </a:stretch>
        </p:blipFill>
        <p:spPr>
          <a:xfrm>
            <a:off x="2567608" y="4221088"/>
            <a:ext cx="6840760" cy="252915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269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136" y="2312112"/>
            <a:ext cx="1728192" cy="6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3022" y="3555388"/>
            <a:ext cx="618891" cy="4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>
            <a:fillRect/>
          </a:stretch>
        </p:blipFill>
        <p:spPr>
          <a:xfrm>
            <a:off x="2567608" y="4221088"/>
            <a:ext cx="6840760" cy="25291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381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21054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877"/>
          <a:stretch>
            <a:fillRect/>
          </a:stretch>
        </p:blipFill>
        <p:spPr>
          <a:xfrm>
            <a:off x="7968208" y="3429000"/>
            <a:ext cx="3431744" cy="298675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367808" y="3429000"/>
            <a:ext cx="3252984" cy="68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501008"/>
            <a:ext cx="3600400" cy="2633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4138"/>
            <a:ext cx="103632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0376" y="5997504"/>
            <a:ext cx="720080" cy="74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0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9798" y="1481926"/>
            <a:ext cx="1114005" cy="49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877"/>
          <a:stretch>
            <a:fillRect/>
          </a:stretch>
        </p:blipFill>
        <p:spPr>
          <a:xfrm>
            <a:off x="4295800" y="2996952"/>
            <a:ext cx="4164144" cy="3624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5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5680" y="4496165"/>
            <a:ext cx="2376264" cy="66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877"/>
          <a:stretch>
            <a:fillRect/>
          </a:stretch>
        </p:blipFill>
        <p:spPr>
          <a:xfrm>
            <a:off x="6899452" y="4077072"/>
            <a:ext cx="3096344" cy="26948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0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54" y="4614279"/>
            <a:ext cx="580806" cy="40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6" t="31070" r="11319"/>
          <a:stretch>
            <a:fillRect/>
          </a:stretch>
        </p:blipFill>
        <p:spPr>
          <a:xfrm>
            <a:off x="5159896" y="4114979"/>
            <a:ext cx="2847622" cy="2598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0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696" y="3429000"/>
            <a:ext cx="2736304" cy="68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877"/>
          <a:stretch>
            <a:fillRect/>
          </a:stretch>
        </p:blipFill>
        <p:spPr>
          <a:xfrm>
            <a:off x="7032104" y="3590958"/>
            <a:ext cx="3456384" cy="3008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362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>
            <a:fillRect/>
          </a:stretch>
        </p:blipFill>
        <p:spPr>
          <a:xfrm>
            <a:off x="3696052" y="4149080"/>
            <a:ext cx="4992236" cy="251267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23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>
            <a:fillRect/>
          </a:stretch>
        </p:blipFill>
        <p:spPr>
          <a:xfrm>
            <a:off x="6896394" y="3573016"/>
            <a:ext cx="4799896" cy="241587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0121"/>
            <a:ext cx="11340000" cy="5743255"/>
          </a:xfrm>
          <a:prstGeom prst="rect">
            <a:avLst/>
          </a:prstGeom>
        </p:spPr>
      </p:pic>
      <p:pic>
        <p:nvPicPr>
          <p:cNvPr id="31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25" t="8844" r="24018"/>
          <a:stretch>
            <a:fillRect/>
          </a:stretch>
        </p:blipFill>
        <p:spPr>
          <a:xfrm>
            <a:off x="9192344" y="4815771"/>
            <a:ext cx="2005349" cy="1944216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4799856" y="1124744"/>
            <a:ext cx="5832648" cy="62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352" y="2158964"/>
            <a:ext cx="9145016" cy="62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396287" y="2158964"/>
            <a:ext cx="1021558" cy="62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344" y="3176385"/>
            <a:ext cx="10657184" cy="62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352" y="4149080"/>
            <a:ext cx="3240360" cy="62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536602" y="4149080"/>
            <a:ext cx="7311926" cy="62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76320" y="5157192"/>
            <a:ext cx="8367952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86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07768" y="1224000"/>
            <a:ext cx="6264696" cy="62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65"/>
          <a:stretch>
            <a:fillRect/>
          </a:stretch>
        </p:blipFill>
        <p:spPr>
          <a:xfrm>
            <a:off x="8328248" y="2242914"/>
            <a:ext cx="2880320" cy="2843808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19336" y="2132856"/>
            <a:ext cx="6552728" cy="367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9368"/>
            <a:ext cx="11340000" cy="5832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4653136"/>
            <a:ext cx="648071" cy="78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236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2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600818"/>
            <a:ext cx="380856" cy="42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2" b="31794"/>
          <a:stretch>
            <a:fillRect/>
          </a:stretch>
        </p:blipFill>
        <p:spPr>
          <a:xfrm>
            <a:off x="3935834" y="3815590"/>
            <a:ext cx="5459984" cy="292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858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3429000"/>
            <a:ext cx="864095" cy="71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92" r="64658" b="21333"/>
          <a:stretch>
            <a:fillRect/>
          </a:stretch>
        </p:blipFill>
        <p:spPr>
          <a:xfrm>
            <a:off x="3935760" y="3565890"/>
            <a:ext cx="4007808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7778"/>
            <a:ext cx="11340000" cy="421953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92" r="64658" b="21333"/>
          <a:stretch>
            <a:fillRect/>
          </a:stretch>
        </p:blipFill>
        <p:spPr>
          <a:xfrm>
            <a:off x="9368874" y="1117678"/>
            <a:ext cx="2443785" cy="18002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73</cp:revision>
  <dcterms:created xsi:type="dcterms:W3CDTF">2015-09-16T06:44:00Z</dcterms:created>
  <dcterms:modified xsi:type="dcterms:W3CDTF">2025-06-25T00:12:25Z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