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52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7" r:id="rId18"/>
    <p:sldId id="336" r:id="rId19"/>
    <p:sldId id="335" r:id="rId20"/>
    <p:sldId id="334" r:id="rId21"/>
    <p:sldId id="332" r:id="rId22"/>
    <p:sldId id="331" r:id="rId23"/>
    <p:sldId id="330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3695" y="2440940"/>
            <a:ext cx="8943975" cy="99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095" y="3860800"/>
            <a:ext cx="8639175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076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3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53915" y="3362325"/>
            <a:ext cx="1466215" cy="75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7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38589" y="2701413"/>
            <a:ext cx="1133047" cy="486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3759432"/>
            <a:ext cx="2266095" cy="505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58"/>
          <a:stretch>
            <a:fillRect/>
          </a:stretch>
        </p:blipFill>
        <p:spPr>
          <a:xfrm>
            <a:off x="479425" y="1052195"/>
            <a:ext cx="10546715" cy="5688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75056" y="6201927"/>
            <a:ext cx="318797" cy="37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358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5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452695" y="5320270"/>
            <a:ext cx="361813" cy="4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080" y="1268730"/>
            <a:ext cx="3267075" cy="1857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44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080" y="1268730"/>
            <a:ext cx="3267075" cy="185737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5"/>
          <a:stretch>
            <a:fillRect/>
          </a:stretch>
        </p:blipFill>
        <p:spPr>
          <a:xfrm>
            <a:off x="407670" y="981075"/>
            <a:ext cx="9992360" cy="5760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50475" y="2953584"/>
            <a:ext cx="385930" cy="344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536"/>
          <a:stretch>
            <a:fillRect/>
          </a:stretch>
        </p:blipFill>
        <p:spPr>
          <a:xfrm>
            <a:off x="360045" y="1224280"/>
            <a:ext cx="11339830" cy="378869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342" b="19386"/>
          <a:stretch>
            <a:fillRect/>
          </a:stretch>
        </p:blipFill>
        <p:spPr>
          <a:xfrm>
            <a:off x="4295775" y="5012690"/>
            <a:ext cx="4512310" cy="1700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988540"/>
            <a:ext cx="11340000" cy="3835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10430" y="2944495"/>
            <a:ext cx="1373505" cy="78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83320" y="4193540"/>
            <a:ext cx="1891665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4" t="82002"/>
          <a:stretch>
            <a:fillRect/>
          </a:stretch>
        </p:blipFill>
        <p:spPr>
          <a:xfrm>
            <a:off x="335280" y="1125220"/>
            <a:ext cx="10620375" cy="84772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538345" y="1185545"/>
            <a:ext cx="76136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342" b="19386"/>
          <a:stretch>
            <a:fillRect/>
          </a:stretch>
        </p:blipFill>
        <p:spPr>
          <a:xfrm>
            <a:off x="7622540" y="4941570"/>
            <a:ext cx="4213860" cy="1588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573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471738" y="4538302"/>
            <a:ext cx="342770" cy="39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7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9219" y="4176099"/>
            <a:ext cx="1123526" cy="523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91989" y="5137912"/>
            <a:ext cx="1142569" cy="495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7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63576" y="2406646"/>
            <a:ext cx="1075919" cy="438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80100" y="3284855"/>
            <a:ext cx="177990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73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71738" y="3635557"/>
            <a:ext cx="342770" cy="390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942"/>
          <a:stretch>
            <a:fillRect/>
          </a:stretch>
        </p:blipFill>
        <p:spPr>
          <a:xfrm>
            <a:off x="4512310" y="4292600"/>
            <a:ext cx="2776220" cy="2105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94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942"/>
          <a:stretch>
            <a:fillRect/>
          </a:stretch>
        </p:blipFill>
        <p:spPr>
          <a:xfrm>
            <a:off x="8976360" y="1772285"/>
            <a:ext cx="2776220" cy="210502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55421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45" y="1080490"/>
            <a:ext cx="11340000" cy="3696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48458" y="4138774"/>
            <a:ext cx="418942" cy="400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14050" y="4129246"/>
            <a:ext cx="466549" cy="409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88255" y="4509135"/>
            <a:ext cx="3356610" cy="228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77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67045" y="1313180"/>
            <a:ext cx="171450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30550" y="3285490"/>
            <a:ext cx="149225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15205" y="4156075"/>
            <a:ext cx="3757930" cy="2555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232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82"/>
          <a:stretch>
            <a:fillRect/>
          </a:stretch>
        </p:blipFill>
        <p:spPr>
          <a:xfrm>
            <a:off x="360045" y="1000125"/>
            <a:ext cx="10650220" cy="56695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20800" y="6268521"/>
            <a:ext cx="357686" cy="375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355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908405"/>
            <a:ext cx="1051908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14535" y="5114983"/>
            <a:ext cx="1068689" cy="477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76946" y="6078254"/>
            <a:ext cx="1051025" cy="459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03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02850" y="4756150"/>
            <a:ext cx="1071880" cy="81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1235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5"/>
          <a:stretch>
            <a:fillRect/>
          </a:stretch>
        </p:blipFill>
        <p:spPr>
          <a:xfrm>
            <a:off x="360045" y="981075"/>
            <a:ext cx="10688320" cy="5760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85020" y="1975485"/>
            <a:ext cx="698500" cy="93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2025-06-20T03:26:43Z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