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6" r:id="rId13"/>
    <p:sldId id="345" r:id="rId14"/>
    <p:sldId id="343" r:id="rId15"/>
    <p:sldId id="342" r:id="rId16"/>
    <p:sldId id="341" r:id="rId17"/>
    <p:sldId id="340" r:id="rId18"/>
    <p:sldId id="338" r:id="rId19"/>
    <p:sldId id="336" r:id="rId20"/>
    <p:sldId id="335" r:id="rId21"/>
    <p:sldId id="334" r:id="rId22"/>
    <p:sldId id="333" r:id="rId23"/>
    <p:sldId id="332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3370" y="2919095"/>
            <a:ext cx="65246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1412240"/>
            <a:ext cx="144081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2476790"/>
            <a:ext cx="837884" cy="41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4264025" y="3241675"/>
            <a:ext cx="3531870" cy="307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6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4311529"/>
            <a:ext cx="380856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0730" y="5293058"/>
            <a:ext cx="1161612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r="4967"/>
          <a:stretch>
            <a:fillRect/>
          </a:stretch>
        </p:blipFill>
        <p:spPr>
          <a:xfrm>
            <a:off x="6528435" y="4869180"/>
            <a:ext cx="2263140" cy="177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3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003395"/>
            <a:ext cx="11340000" cy="277941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595" y="1221105"/>
            <a:ext cx="661606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5595" y="2204720"/>
            <a:ext cx="680847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30525" y="3060065"/>
            <a:ext cx="691388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003395"/>
            <a:ext cx="11340000" cy="2779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700885"/>
            <a:ext cx="11340000" cy="461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1730" y="5513070"/>
            <a:ext cx="70358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 r="5265"/>
          <a:stretch>
            <a:fillRect/>
          </a:stretch>
        </p:blipFill>
        <p:spPr>
          <a:xfrm>
            <a:off x="9120505" y="836930"/>
            <a:ext cx="2912745" cy="192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05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6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1127760" y="5372735"/>
            <a:ext cx="10729005" cy="7391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03180" y="5353685"/>
            <a:ext cx="66294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8152130" y="1052830"/>
            <a:ext cx="2961005" cy="236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117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8760460" y="2244725"/>
            <a:ext cx="2961005" cy="2368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"/>
          <a:stretch>
            <a:fillRect/>
          </a:stretch>
        </p:blipFill>
        <p:spPr>
          <a:xfrm>
            <a:off x="360045" y="1224280"/>
            <a:ext cx="11339830" cy="5445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53467"/>
            <a:ext cx="361813" cy="4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/>
          <a:stretch>
            <a:fillRect/>
          </a:stretch>
        </p:blipFill>
        <p:spPr>
          <a:xfrm>
            <a:off x="8688705" y="2852420"/>
            <a:ext cx="3101340" cy="2351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407670" y="1052830"/>
            <a:ext cx="9638030" cy="5689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53387" y="3059810"/>
            <a:ext cx="372258" cy="33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9040"/>
            <a:ext cx="11340000" cy="57255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33989" y="4195775"/>
            <a:ext cx="437984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405"/>
            <a:ext cx="1013608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3063" y="4570582"/>
            <a:ext cx="323402" cy="3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9385" y="4320540"/>
            <a:ext cx="125603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1386500"/>
            <a:ext cx="1171133" cy="41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1945" y="2132330"/>
            <a:ext cx="118173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4530"/>
            <a:ext cx="11340000" cy="8338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8431" y="3087461"/>
            <a:ext cx="828362" cy="41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 b="10090"/>
          <a:stretch>
            <a:fillRect/>
          </a:stretch>
        </p:blipFill>
        <p:spPr>
          <a:xfrm>
            <a:off x="3648120" y="3030855"/>
            <a:ext cx="4858975" cy="352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1600"/>
            <a:ext cx="11340000" cy="56866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07405" y="6205802"/>
            <a:ext cx="2894508" cy="4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5085080"/>
            <a:ext cx="4232275" cy="14585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55" y="5012690"/>
            <a:ext cx="3754120" cy="162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0532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8138" y="3069877"/>
            <a:ext cx="2821328" cy="40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8144" y="4211908"/>
            <a:ext cx="2867731" cy="239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25"/>
          <a:stretch>
            <a:fillRect/>
          </a:stretch>
        </p:blipFill>
        <p:spPr>
          <a:xfrm>
            <a:off x="695325" y="3284855"/>
            <a:ext cx="9144000" cy="324675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23"/>
          <a:stretch>
            <a:fillRect/>
          </a:stretch>
        </p:blipFill>
        <p:spPr>
          <a:xfrm>
            <a:off x="695325" y="1224280"/>
            <a:ext cx="9144000" cy="2132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3429000"/>
            <a:ext cx="867727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38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2233146"/>
            <a:ext cx="552241" cy="4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355" y="4083050"/>
            <a:ext cx="10090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4725035"/>
            <a:ext cx="5471160" cy="199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7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798" y="5166360"/>
            <a:ext cx="2884987" cy="4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25"/>
          <a:stretch>
            <a:fillRect/>
          </a:stretch>
        </p:blipFill>
        <p:spPr>
          <a:xfrm>
            <a:off x="4315460" y="4013200"/>
            <a:ext cx="6987540" cy="2480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4149090"/>
            <a:ext cx="6629400" cy="2423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7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7625" y="2119630"/>
            <a:ext cx="83312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4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473390"/>
            <a:ext cx="590327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6120" y="4342707"/>
            <a:ext cx="1085440" cy="41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2604644"/>
            <a:ext cx="437984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9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7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43588"/>
            <a:ext cx="371335" cy="4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02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68</cp:revision>
  <dcterms:created xsi:type="dcterms:W3CDTF">2015-09-16T06:44:00Z</dcterms:created>
  <dcterms:modified xsi:type="dcterms:W3CDTF">2025-06-20T04:50:22Z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