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4" r:id="rId4"/>
    <p:sldId id="353" r:id="rId5"/>
    <p:sldId id="352" r:id="rId6"/>
    <p:sldId id="350" r:id="rId7"/>
    <p:sldId id="349" r:id="rId8"/>
    <p:sldId id="348" r:id="rId9"/>
    <p:sldId id="347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6" r:id="rId18"/>
    <p:sldId id="335" r:id="rId19"/>
    <p:sldId id="334" r:id="rId20"/>
    <p:sldId id="332" r:id="rId21"/>
    <p:sldId id="331" r:id="rId22"/>
    <p:sldId id="330" r:id="rId23"/>
    <p:sldId id="384" r:id="rId24"/>
    <p:sldId id="328" r:id="rId25"/>
    <p:sldId id="385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3048000"/>
            <a:ext cx="105060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523003"/>
            <a:ext cx="371334" cy="39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7685" y="3429000"/>
            <a:ext cx="3438525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4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908685"/>
            <a:ext cx="3438525" cy="3124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9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3427495"/>
            <a:ext cx="885491" cy="41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3047" y="5335283"/>
            <a:ext cx="837884" cy="41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5775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9143" y="3163330"/>
            <a:ext cx="342770" cy="39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2090" y="5021821"/>
            <a:ext cx="1104483" cy="50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6246" y="6022547"/>
            <a:ext cx="314206" cy="38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988540"/>
            <a:ext cx="11340000" cy="39578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4425" y="980440"/>
            <a:ext cx="3105150" cy="294322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4" b="72261"/>
          <a:stretch>
            <a:fillRect/>
          </a:stretch>
        </p:blipFill>
        <p:spPr>
          <a:xfrm>
            <a:off x="1127760" y="5946140"/>
            <a:ext cx="10441305" cy="76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65"/>
          <a:stretch>
            <a:fillRect/>
          </a:stretch>
        </p:blipFill>
        <p:spPr>
          <a:xfrm>
            <a:off x="432435" y="1148995"/>
            <a:ext cx="11339830" cy="1919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4675" y="2250440"/>
            <a:ext cx="78740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2924810"/>
            <a:ext cx="3105150" cy="29432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83" b="8851"/>
          <a:stretch>
            <a:fillRect/>
          </a:stretch>
        </p:blipFill>
        <p:spPr>
          <a:xfrm>
            <a:off x="407670" y="3068955"/>
            <a:ext cx="9504725" cy="374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5"/>
          <a:stretch>
            <a:fillRect/>
          </a:stretch>
        </p:blipFill>
        <p:spPr>
          <a:xfrm>
            <a:off x="407670" y="955675"/>
            <a:ext cx="11339830" cy="4680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6830" y="4051935"/>
            <a:ext cx="884555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44785" y="5372735"/>
            <a:ext cx="1622425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9685"/>
            <a:ext cx="100257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3264" y="2959716"/>
            <a:ext cx="387223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785" y="2780665"/>
            <a:ext cx="1728470" cy="200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4292600"/>
            <a:ext cx="1728470" cy="20034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10" y="935710"/>
            <a:ext cx="11340000" cy="3051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789045"/>
            <a:ext cx="2422525" cy="28054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0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0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7865" y="1223645"/>
            <a:ext cx="142113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0985" y="2236470"/>
            <a:ext cx="131635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853055"/>
            <a:ext cx="2422525" cy="280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07"/>
          <a:stretch>
            <a:fillRect/>
          </a:stretch>
        </p:blipFill>
        <p:spPr>
          <a:xfrm>
            <a:off x="360045" y="1224280"/>
            <a:ext cx="11033125" cy="3068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1810" y="4099560"/>
            <a:ext cx="3180715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93"/>
          <a:stretch>
            <a:fillRect/>
          </a:stretch>
        </p:blipFill>
        <p:spPr>
          <a:xfrm>
            <a:off x="47625" y="1557300"/>
            <a:ext cx="11033125" cy="27994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735955" y="1484630"/>
            <a:ext cx="140017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55365" y="3500755"/>
            <a:ext cx="159829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1810" y="4099560"/>
            <a:ext cx="3180715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45"/>
          <a:stretch>
            <a:fillRect/>
          </a:stretch>
        </p:blipFill>
        <p:spPr>
          <a:xfrm>
            <a:off x="432435" y="936625"/>
            <a:ext cx="11339830" cy="2925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716655"/>
            <a:ext cx="3057525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19"/>
          <a:stretch>
            <a:fillRect/>
          </a:stretch>
        </p:blipFill>
        <p:spPr>
          <a:xfrm>
            <a:off x="119380" y="1124865"/>
            <a:ext cx="11339830" cy="29556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07160" y="1340485"/>
            <a:ext cx="139255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615" y="3140710"/>
            <a:ext cx="189611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716655"/>
            <a:ext cx="3057525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54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76205" y="5895340"/>
            <a:ext cx="71501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390" y="620395"/>
            <a:ext cx="3038475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340485"/>
            <a:ext cx="10398125" cy="52806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695" y="2708910"/>
            <a:ext cx="2543175" cy="20173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9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282" y="2433895"/>
            <a:ext cx="371334" cy="4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5870" y="4004945"/>
            <a:ext cx="3000375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386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7470" y="3100705"/>
            <a:ext cx="7645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4725035"/>
            <a:ext cx="2061210" cy="184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24020" y="3213100"/>
            <a:ext cx="153479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49725" y="4280535"/>
            <a:ext cx="147383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1395" y="4076065"/>
            <a:ext cx="2992755" cy="260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1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68165" y="4220845"/>
            <a:ext cx="137985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3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1057" y="4369743"/>
            <a:ext cx="390377" cy="5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43476" y="4407873"/>
            <a:ext cx="314206" cy="38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938"/>
          <a:stretch>
            <a:fillRect/>
          </a:stretch>
        </p:blipFill>
        <p:spPr>
          <a:xfrm>
            <a:off x="407670" y="1224280"/>
            <a:ext cx="11339830" cy="3068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6370" y="3433445"/>
            <a:ext cx="816610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159250"/>
            <a:ext cx="2964815" cy="248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4724755"/>
            <a:ext cx="11340000" cy="17232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3" t="61062"/>
          <a:stretch>
            <a:fillRect/>
          </a:stretch>
        </p:blipFill>
        <p:spPr>
          <a:xfrm>
            <a:off x="47625" y="2780665"/>
            <a:ext cx="10764520" cy="19570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4110" y="692785"/>
            <a:ext cx="2647315" cy="22231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2025-06-20T07:47:02Z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