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3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4" r:id="rId21"/>
    <p:sldId id="382" r:id="rId22"/>
    <p:sldId id="330" r:id="rId23"/>
    <p:sldId id="328" r:id="rId24"/>
    <p:sldId id="327" r:id="rId25"/>
    <p:sldId id="32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2938145"/>
            <a:ext cx="111156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465"/>
            <a:ext cx="11340000" cy="3985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4025" y="1112520"/>
            <a:ext cx="131254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95919" y="3334032"/>
            <a:ext cx="418942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82" r="1573"/>
          <a:stretch>
            <a:fillRect/>
          </a:stretch>
        </p:blipFill>
        <p:spPr>
          <a:xfrm>
            <a:off x="2855595" y="4796790"/>
            <a:ext cx="6221095" cy="1915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5091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8635" y="3065780"/>
            <a:ext cx="668909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5491" y="5255863"/>
            <a:ext cx="1180654" cy="4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82" r="1573"/>
          <a:stretch>
            <a:fillRect/>
          </a:stretch>
        </p:blipFill>
        <p:spPr>
          <a:xfrm>
            <a:off x="7536180" y="4869180"/>
            <a:ext cx="4342765" cy="133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150"/>
            <a:ext cx="10895330" cy="4700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82" r="1573"/>
          <a:stretch>
            <a:fillRect/>
          </a:stretch>
        </p:blipFill>
        <p:spPr>
          <a:xfrm>
            <a:off x="3863975" y="5301615"/>
            <a:ext cx="4965700" cy="15290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57"/>
          <a:stretch>
            <a:fillRect/>
          </a:stretch>
        </p:blipFill>
        <p:spPr>
          <a:xfrm>
            <a:off x="360045" y="1224280"/>
            <a:ext cx="11339830" cy="198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1196340"/>
            <a:ext cx="9213215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2276475"/>
            <a:ext cx="261810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06290" y="2343150"/>
            <a:ext cx="409765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82" r="1573"/>
          <a:stretch>
            <a:fillRect/>
          </a:stretch>
        </p:blipFill>
        <p:spPr>
          <a:xfrm>
            <a:off x="7176135" y="3717290"/>
            <a:ext cx="4965700" cy="152908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45321" r="17564"/>
          <a:stretch>
            <a:fillRect/>
          </a:stretch>
        </p:blipFill>
        <p:spPr>
          <a:xfrm>
            <a:off x="119380" y="3429000"/>
            <a:ext cx="7369810" cy="204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46105" cy="559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1376803"/>
            <a:ext cx="342770" cy="39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29" t="47086"/>
          <a:stretch>
            <a:fillRect/>
          </a:stretch>
        </p:blipFill>
        <p:spPr>
          <a:xfrm>
            <a:off x="3359785" y="3644900"/>
            <a:ext cx="3209925" cy="2962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1"/>
          <a:stretch>
            <a:fillRect/>
          </a:stretch>
        </p:blipFill>
        <p:spPr>
          <a:xfrm>
            <a:off x="479425" y="1052830"/>
            <a:ext cx="11339830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5198" y="3235673"/>
            <a:ext cx="847405" cy="40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280" y="5949315"/>
            <a:ext cx="216408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0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1915" y="4702175"/>
            <a:ext cx="80264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79"/>
          <a:stretch>
            <a:fillRect/>
          </a:stretch>
        </p:blipFill>
        <p:spPr>
          <a:xfrm>
            <a:off x="9991090" y="908685"/>
            <a:ext cx="1304925" cy="1704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405"/>
            <a:ext cx="109421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5472" y="4219502"/>
            <a:ext cx="358306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 r="29729"/>
          <a:stretch>
            <a:fillRect/>
          </a:stretch>
        </p:blipFill>
        <p:spPr>
          <a:xfrm>
            <a:off x="8904605" y="4652645"/>
            <a:ext cx="1784350" cy="215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8616315" y="1224280"/>
            <a:ext cx="2761615" cy="185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3935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4149090"/>
            <a:ext cx="77216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62"/>
          <a:stretch>
            <a:fillRect/>
          </a:stretch>
        </p:blipFill>
        <p:spPr>
          <a:xfrm>
            <a:off x="4584065" y="3932555"/>
            <a:ext cx="2927985" cy="15551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 b="9484"/>
          <a:stretch>
            <a:fillRect/>
          </a:stretch>
        </p:blipFill>
        <p:spPr>
          <a:xfrm>
            <a:off x="1055370" y="5229225"/>
            <a:ext cx="10513105" cy="158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4382135"/>
            <a:ext cx="7810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5085080"/>
            <a:ext cx="4471670" cy="158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1556385"/>
            <a:ext cx="4471670" cy="15849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8"/>
          <a:stretch>
            <a:fillRect/>
          </a:stretch>
        </p:blipFill>
        <p:spPr>
          <a:xfrm>
            <a:off x="360045" y="981075"/>
            <a:ext cx="11083925" cy="5687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4825" y="5863590"/>
            <a:ext cx="135191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694690" y="1125220"/>
            <a:ext cx="10275570" cy="56886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90540" y="4300220"/>
            <a:ext cx="128524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0195" y="5274310"/>
            <a:ext cx="121475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17050" y="5395595"/>
            <a:ext cx="111569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 b="19916"/>
          <a:stretch>
            <a:fillRect/>
          </a:stretch>
        </p:blipFill>
        <p:spPr>
          <a:xfrm>
            <a:off x="8184515" y="1052195"/>
            <a:ext cx="2383155" cy="1707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8645" y="1240790"/>
            <a:ext cx="126682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3205" y="2324100"/>
            <a:ext cx="170307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9090" y="4189730"/>
            <a:ext cx="114046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8832215" y="4796790"/>
            <a:ext cx="2761615" cy="185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1297025"/>
            <a:ext cx="11340000" cy="47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740" y="5085715"/>
            <a:ext cx="664908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10353040" y="5156835"/>
            <a:ext cx="1691640" cy="1134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1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2506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8955" y="3942715"/>
            <a:ext cx="146494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9860" y="5894705"/>
            <a:ext cx="725995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3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5636117"/>
            <a:ext cx="36181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23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6" t="21615" r="1154" b="16104"/>
          <a:stretch>
            <a:fillRect/>
          </a:stretch>
        </p:blipFill>
        <p:spPr>
          <a:xfrm>
            <a:off x="8328660" y="1052195"/>
            <a:ext cx="3600450" cy="32404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407670" y="981075"/>
            <a:ext cx="11115040" cy="57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3010" y="5036820"/>
            <a:ext cx="70104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2025-06-20T04:56:05Z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