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35"/>
  </p:handoutMasterIdLst>
  <p:sldIdLst>
    <p:sldId id="302" r:id="rId3"/>
    <p:sldId id="359" r:id="rId4"/>
    <p:sldId id="358" r:id="rId5"/>
    <p:sldId id="357" r:id="rId6"/>
    <p:sldId id="355" r:id="rId7"/>
    <p:sldId id="354" r:id="rId8"/>
    <p:sldId id="353" r:id="rId9"/>
    <p:sldId id="394" r:id="rId10"/>
    <p:sldId id="352" r:id="rId11"/>
    <p:sldId id="351" r:id="rId12"/>
    <p:sldId id="350" r:id="rId13"/>
    <p:sldId id="349" r:id="rId14"/>
    <p:sldId id="348" r:id="rId15"/>
    <p:sldId id="347" r:id="rId17"/>
    <p:sldId id="346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6" r:id="rId26"/>
    <p:sldId id="335" r:id="rId27"/>
    <p:sldId id="334" r:id="rId28"/>
    <p:sldId id="333" r:id="rId29"/>
    <p:sldId id="331" r:id="rId30"/>
    <p:sldId id="330" r:id="rId31"/>
    <p:sldId id="329" r:id="rId32"/>
    <p:sldId id="328" r:id="rId33"/>
    <p:sldId id="326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2966720"/>
            <a:ext cx="107727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550" y="2276475"/>
            <a:ext cx="8432165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760" y="3429000"/>
            <a:ext cx="571246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19" b="5585"/>
          <a:stretch>
            <a:fillRect/>
          </a:stretch>
        </p:blipFill>
        <p:spPr>
          <a:xfrm>
            <a:off x="3288030" y="4076700"/>
            <a:ext cx="6182360" cy="261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6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62619" y="3627799"/>
            <a:ext cx="856926" cy="41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6035" y="4369435"/>
            <a:ext cx="95631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32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356610"/>
            <a:ext cx="935037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7" t="39101" r="3063"/>
          <a:stretch>
            <a:fillRect/>
          </a:stretch>
        </p:blipFill>
        <p:spPr>
          <a:xfrm>
            <a:off x="3864610" y="4220845"/>
            <a:ext cx="7157085" cy="24453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220" y="4220845"/>
            <a:ext cx="6884035" cy="24403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52725" y="3356610"/>
            <a:ext cx="339407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7783" y="2406947"/>
            <a:ext cx="1685288" cy="51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3284855"/>
            <a:ext cx="443039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4220845"/>
            <a:ext cx="6884035" cy="2440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1007465"/>
            <a:ext cx="11340000" cy="4057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0235" y="3068320"/>
            <a:ext cx="403542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8043" y="4217620"/>
            <a:ext cx="1675768" cy="50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6834" y="4255723"/>
            <a:ext cx="1018790" cy="4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5013325"/>
            <a:ext cx="4936490" cy="175006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1559560" y="5065395"/>
            <a:ext cx="4063365" cy="155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7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080" y="1268730"/>
            <a:ext cx="328549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4265" y="2228850"/>
            <a:ext cx="481647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3068955"/>
            <a:ext cx="7639050" cy="270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0205"/>
            <a:ext cx="11340000" cy="3846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48785" y="3429000"/>
            <a:ext cx="92900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4436745"/>
            <a:ext cx="4936490" cy="1750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2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5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4540" y="2139950"/>
            <a:ext cx="815340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96340"/>
            <a:ext cx="10362565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" b="3047"/>
          <a:stretch>
            <a:fillRect/>
          </a:stretch>
        </p:blipFill>
        <p:spPr>
          <a:xfrm>
            <a:off x="407670" y="980440"/>
            <a:ext cx="10801395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9972" y="5229401"/>
            <a:ext cx="423005" cy="3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0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4634889"/>
            <a:ext cx="428463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0" r="66558"/>
          <a:stretch>
            <a:fillRect/>
          </a:stretch>
        </p:blipFill>
        <p:spPr>
          <a:xfrm>
            <a:off x="4799965" y="4436745"/>
            <a:ext cx="2024380" cy="229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1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0" r="66558"/>
          <a:stretch>
            <a:fillRect/>
          </a:stretch>
        </p:blipFill>
        <p:spPr>
          <a:xfrm>
            <a:off x="7176135" y="1844675"/>
            <a:ext cx="2024380" cy="22942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6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580004"/>
            <a:ext cx="371335" cy="40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 t="13835" r="22114"/>
          <a:stretch>
            <a:fillRect/>
          </a:stretch>
        </p:blipFill>
        <p:spPr>
          <a:xfrm>
            <a:off x="4655820" y="4270375"/>
            <a:ext cx="2765425" cy="2559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74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16"/>
          <a:stretch>
            <a:fillRect/>
          </a:stretch>
        </p:blipFill>
        <p:spPr>
          <a:xfrm>
            <a:off x="1052830" y="4323080"/>
            <a:ext cx="9904730" cy="24003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8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577395"/>
            <a:ext cx="837884" cy="40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9370" y="2577395"/>
            <a:ext cx="866448" cy="40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 t="6848" r="-218" b="3680"/>
          <a:stretch>
            <a:fillRect/>
          </a:stretch>
        </p:blipFill>
        <p:spPr>
          <a:xfrm>
            <a:off x="8586470" y="2132965"/>
            <a:ext cx="2401570" cy="1629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63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4609" y="3720104"/>
            <a:ext cx="437984" cy="3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 b="6432"/>
          <a:stretch>
            <a:fillRect/>
          </a:stretch>
        </p:blipFill>
        <p:spPr>
          <a:xfrm>
            <a:off x="4944110" y="3860800"/>
            <a:ext cx="2786380" cy="264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533245"/>
            <a:ext cx="11340000" cy="37911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 b="6432"/>
          <a:stretch>
            <a:fillRect/>
          </a:stretch>
        </p:blipFill>
        <p:spPr>
          <a:xfrm>
            <a:off x="9912350" y="2204720"/>
            <a:ext cx="2056130" cy="19494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0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1915" y="3342640"/>
            <a:ext cx="717550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00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1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5965" y="2103120"/>
            <a:ext cx="85344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4076700"/>
            <a:ext cx="358140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6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3571346"/>
            <a:ext cx="885491" cy="41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287" y="3571346"/>
            <a:ext cx="885491" cy="41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288030" y="4220845"/>
            <a:ext cx="5375955" cy="2573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0"/>
          <a:stretch>
            <a:fillRect/>
          </a:stretch>
        </p:blipFill>
        <p:spPr>
          <a:xfrm>
            <a:off x="335280" y="1124585"/>
            <a:ext cx="9780270" cy="56168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19517" y="3696691"/>
            <a:ext cx="435214" cy="37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72967" y="6260859"/>
            <a:ext cx="722619" cy="33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3" r="63383"/>
          <a:stretch>
            <a:fillRect/>
          </a:stretch>
        </p:blipFill>
        <p:spPr>
          <a:xfrm>
            <a:off x="7104380" y="980440"/>
            <a:ext cx="2255520" cy="1637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89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2996565"/>
            <a:ext cx="10829290" cy="37318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2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87002" y="1385953"/>
            <a:ext cx="1075919" cy="47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6180" y="2276475"/>
            <a:ext cx="223837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19" b="5585"/>
          <a:stretch>
            <a:fillRect/>
          </a:stretch>
        </p:blipFill>
        <p:spPr>
          <a:xfrm>
            <a:off x="2639695" y="3789045"/>
            <a:ext cx="6984365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5710"/>
            <a:ext cx="11340000" cy="30017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19" b="5585"/>
          <a:stretch>
            <a:fillRect/>
          </a:stretch>
        </p:blipFill>
        <p:spPr>
          <a:xfrm>
            <a:off x="2639695" y="3789045"/>
            <a:ext cx="6984365" cy="29521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780" y="3228340"/>
            <a:ext cx="222250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19" b="5585"/>
          <a:stretch>
            <a:fillRect/>
          </a:stretch>
        </p:blipFill>
        <p:spPr>
          <a:xfrm>
            <a:off x="2639695" y="3789045"/>
            <a:ext cx="6984365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190"/>
          <a:stretch>
            <a:fillRect/>
          </a:stretch>
        </p:blipFill>
        <p:spPr>
          <a:xfrm>
            <a:off x="360045" y="1224280"/>
            <a:ext cx="11339830" cy="20608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19" b="5585"/>
          <a:stretch>
            <a:fillRect/>
          </a:stretch>
        </p:blipFill>
        <p:spPr>
          <a:xfrm>
            <a:off x="2581275" y="3429000"/>
            <a:ext cx="6984365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20"/>
          <a:stretch>
            <a:fillRect/>
          </a:stretch>
        </p:blipFill>
        <p:spPr>
          <a:xfrm>
            <a:off x="363855" y="1423950"/>
            <a:ext cx="11339830" cy="2824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3965" y="1722120"/>
            <a:ext cx="104711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695" y="3356610"/>
            <a:ext cx="739965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19" b="5585"/>
          <a:stretch>
            <a:fillRect/>
          </a:stretch>
        </p:blipFill>
        <p:spPr>
          <a:xfrm>
            <a:off x="3359785" y="4248785"/>
            <a:ext cx="5771515" cy="2439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2025-06-20T05:22:52Z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